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60" r:id="rId4"/>
    <p:sldId id="259" r:id="rId5"/>
    <p:sldId id="261" r:id="rId6"/>
    <p:sldId id="257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B00D-97DB-40DC-9373-6B9B4735A46B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F0041-84D6-4A2E-8019-ECFC4028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9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from 0 with little pre-existing information.</a:t>
            </a:r>
          </a:p>
          <a:p>
            <a:r>
              <a:rPr lang="en-US" dirty="0" smtClean="0"/>
              <a:t>Establishing relationship with client on</a:t>
            </a:r>
            <a:r>
              <a:rPr lang="en-US" baseline="0" dirty="0" smtClean="0"/>
              <a:t> their turf</a:t>
            </a:r>
            <a:endParaRPr lang="en-US" dirty="0" smtClean="0"/>
          </a:p>
          <a:p>
            <a:r>
              <a:rPr lang="en-US" dirty="0" smtClean="0"/>
              <a:t>In patient’s home alone- safety</a:t>
            </a:r>
          </a:p>
          <a:p>
            <a:r>
              <a:rPr lang="en-US" dirty="0" smtClean="0"/>
              <a:t>Infection control issues in home</a:t>
            </a:r>
          </a:p>
          <a:p>
            <a:r>
              <a:rPr lang="en-US" dirty="0" smtClean="0"/>
              <a:t>Personal safety concerns</a:t>
            </a:r>
          </a:p>
          <a:p>
            <a:r>
              <a:rPr lang="en-US" dirty="0" smtClean="0"/>
              <a:t>Bring your equipment-</a:t>
            </a:r>
            <a:r>
              <a:rPr lang="en-US" baseline="0" dirty="0" smtClean="0"/>
              <a:t> plan ahead</a:t>
            </a:r>
          </a:p>
          <a:p>
            <a:r>
              <a:rPr lang="en-US" baseline="0" dirty="0" smtClean="0"/>
              <a:t>HIPAA complications in family home</a:t>
            </a:r>
          </a:p>
          <a:p>
            <a:r>
              <a:rPr lang="en-US" dirty="0" smtClean="0"/>
              <a:t>Documentation in the field</a:t>
            </a:r>
          </a:p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8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HH- resources for meds, </a:t>
            </a:r>
            <a:r>
              <a:rPr lang="en-US" dirty="0" err="1" smtClean="0"/>
              <a:t>tx</a:t>
            </a:r>
            <a:r>
              <a:rPr lang="en-US" dirty="0" smtClean="0"/>
              <a:t>, assessment</a:t>
            </a:r>
            <a:r>
              <a:rPr lang="en-US" smtClean="0"/>
              <a:t>, infection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0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Complicated care in difficult environment </a:t>
            </a:r>
          </a:p>
          <a:p>
            <a:r>
              <a:rPr lang="en-US" dirty="0" smtClean="0"/>
              <a:t>Specific infection control issues</a:t>
            </a:r>
          </a:p>
          <a:p>
            <a:r>
              <a:rPr lang="en-US" dirty="0" smtClean="0"/>
              <a:t>Lack of support- second pair of hands</a:t>
            </a:r>
          </a:p>
          <a:p>
            <a:r>
              <a:rPr lang="en-US" dirty="0" smtClean="0"/>
              <a:t>Documentation in the field</a:t>
            </a:r>
          </a:p>
          <a:p>
            <a:r>
              <a:rPr lang="en-US" dirty="0" smtClean="0"/>
              <a:t>Paid for by insurance, </a:t>
            </a:r>
            <a:r>
              <a:rPr lang="en-US" dirty="0" err="1" smtClean="0"/>
              <a:t>medicare</a:t>
            </a:r>
            <a:r>
              <a:rPr lang="en-US" dirty="0" smtClean="0"/>
              <a:t> or </a:t>
            </a:r>
            <a:r>
              <a:rPr lang="en-US" dirty="0" err="1" smtClean="0"/>
              <a:t>caid</a:t>
            </a:r>
            <a:r>
              <a:rPr lang="en-US" dirty="0" smtClean="0"/>
              <a:t> or </a:t>
            </a:r>
            <a:r>
              <a:rPr lang="en-US" dirty="0" err="1" smtClean="0"/>
              <a:t>pvt</a:t>
            </a:r>
            <a:r>
              <a:rPr lang="en-US" dirty="0" smtClean="0"/>
              <a:t> pay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9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 may not want to accept care.</a:t>
            </a:r>
          </a:p>
          <a:p>
            <a:r>
              <a:rPr lang="en-US" dirty="0" smtClean="0"/>
              <a:t>Have the unique authority to require care</a:t>
            </a:r>
          </a:p>
          <a:p>
            <a:r>
              <a:rPr lang="en-US" dirty="0" smtClean="0"/>
              <a:t>Have to gather info on other members of family</a:t>
            </a:r>
          </a:p>
          <a:p>
            <a:r>
              <a:rPr lang="en-US" dirty="0" err="1" smtClean="0"/>
              <a:t>Pd</a:t>
            </a:r>
            <a:r>
              <a:rPr lang="en-US" dirty="0" smtClean="0"/>
              <a:t> for by county of residence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05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of the work is done over the phone </a:t>
            </a:r>
          </a:p>
          <a:p>
            <a:r>
              <a:rPr lang="en-US" dirty="0" smtClean="0"/>
              <a:t>Have the authority of the state for actions</a:t>
            </a:r>
          </a:p>
          <a:p>
            <a:r>
              <a:rPr lang="en-US" dirty="0" smtClean="0"/>
              <a:t>Limited interventions</a:t>
            </a:r>
          </a:p>
          <a:p>
            <a:r>
              <a:rPr lang="en-US" dirty="0" smtClean="0"/>
              <a:t>Nearly every thing is done by statute</a:t>
            </a:r>
          </a:p>
          <a:p>
            <a:r>
              <a:rPr lang="en-US" dirty="0" smtClean="0"/>
              <a:t>Folks may be suspicious or very helpful </a:t>
            </a:r>
          </a:p>
          <a:p>
            <a:r>
              <a:rPr lang="en-US" dirty="0" smtClean="0"/>
              <a:t>Job is not </a:t>
            </a:r>
            <a:r>
              <a:rPr lang="en-US" dirty="0" err="1" smtClean="0"/>
              <a:t>tx</a:t>
            </a:r>
            <a:r>
              <a:rPr lang="en-US" dirty="0" smtClean="0"/>
              <a:t>, focus cause is </a:t>
            </a:r>
          </a:p>
          <a:p>
            <a:r>
              <a:rPr lang="en-US" dirty="0" smtClean="0"/>
              <a:t>Staying </a:t>
            </a:r>
            <a:r>
              <a:rPr lang="en-US" dirty="0" err="1" smtClean="0"/>
              <a:t>politikiouuoically</a:t>
            </a:r>
            <a:r>
              <a:rPr lang="en-US" dirty="0" smtClean="0"/>
              <a:t> correct with family, PCP, PHN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27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Confidence</a:t>
            </a:r>
          </a:p>
          <a:p>
            <a:r>
              <a:rPr lang="en-US" dirty="0" smtClean="0"/>
              <a:t>Willingness to work autonomously. </a:t>
            </a:r>
          </a:p>
          <a:p>
            <a:r>
              <a:rPr lang="en-US" dirty="0" smtClean="0"/>
              <a:t>Caution and good instincts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Corrections health</a:t>
            </a:r>
          </a:p>
          <a:p>
            <a:r>
              <a:rPr lang="en-US" dirty="0" smtClean="0"/>
              <a:t>Long-term care, </a:t>
            </a:r>
            <a:r>
              <a:rPr lang="en-US" dirty="0" err="1" smtClean="0"/>
              <a:t>assited</a:t>
            </a:r>
            <a:r>
              <a:rPr lang="en-US" dirty="0" smtClean="0"/>
              <a:t> living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School nurses</a:t>
            </a:r>
          </a:p>
          <a:p>
            <a:r>
              <a:rPr lang="en-US" dirty="0" smtClean="0"/>
              <a:t>Parish nurses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0041-84D6-4A2E-8019-ECFC4028A1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84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84C59-E9BC-4FC9-B85B-742FC922EC2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27C13-023C-4CE1-B97D-CAEC3665974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Community, Public and Home Health Nursing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Diane Welch MS, RN</a:t>
            </a:r>
          </a:p>
          <a:p>
            <a:r>
              <a:rPr lang="en-US" dirty="0" smtClean="0"/>
              <a:t>Associate Professor Emeritus</a:t>
            </a:r>
          </a:p>
          <a:p>
            <a:r>
              <a:rPr lang="en-US" dirty="0" smtClean="0"/>
              <a:t>Public Health Nurse II</a:t>
            </a:r>
          </a:p>
          <a:p>
            <a:r>
              <a:rPr lang="en-US" dirty="0" smtClean="0"/>
              <a:t>Clark County Public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736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459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473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characteristics does a nurse need for any of these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8845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CHN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3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Intros 10 min</a:t>
            </a:r>
          </a:p>
          <a:p>
            <a:r>
              <a:rPr lang="en-US" dirty="0" smtClean="0"/>
              <a:t>Divide into groups (count off by 6) and go over case study 15 min</a:t>
            </a:r>
          </a:p>
          <a:p>
            <a:r>
              <a:rPr lang="en-US" dirty="0" smtClean="0"/>
              <a:t>15 minutes in groups  answering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29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Health Client</a:t>
            </a:r>
          </a:p>
          <a:p>
            <a:r>
              <a:rPr lang="en-US" dirty="0" smtClean="0"/>
              <a:t>TB Case Management Client</a:t>
            </a:r>
          </a:p>
          <a:p>
            <a:r>
              <a:rPr lang="en-US" dirty="0" smtClean="0"/>
              <a:t>Communicable Disease Client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Divide into 6 groups of 5</a:t>
            </a:r>
          </a:p>
          <a:p>
            <a:r>
              <a:rPr lang="en-US" dirty="0" smtClean="0"/>
              <a:t>2 groups for each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6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#1 and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 </a:t>
            </a:r>
            <a:r>
              <a:rPr lang="en-US" dirty="0" err="1" smtClean="0"/>
              <a:t>yo</a:t>
            </a:r>
            <a:r>
              <a:rPr lang="en-US" dirty="0" smtClean="0"/>
              <a:t> girl from Mexican </a:t>
            </a:r>
            <a:r>
              <a:rPr lang="en-US" dirty="0"/>
              <a:t>with </a:t>
            </a:r>
            <a:r>
              <a:rPr lang="en-US" dirty="0" smtClean="0"/>
              <a:t>dx of TB and s/p thoracotomy</a:t>
            </a:r>
          </a:p>
          <a:p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x</a:t>
            </a:r>
            <a:r>
              <a:rPr lang="en-US" dirty="0" smtClean="0"/>
              <a:t> of cough, fever, </a:t>
            </a:r>
            <a:r>
              <a:rPr lang="en-US" dirty="0" err="1" smtClean="0"/>
              <a:t>abn</a:t>
            </a:r>
            <a:r>
              <a:rPr lang="en-US" dirty="0" smtClean="0"/>
              <a:t> CXR, chest surgery.</a:t>
            </a:r>
          </a:p>
          <a:p>
            <a:r>
              <a:rPr lang="en-US" dirty="0" smtClean="0"/>
              <a:t>#1 Referred to PHN TB case manager by lab and ID Dr.</a:t>
            </a:r>
          </a:p>
          <a:p>
            <a:r>
              <a:rPr lang="en-US" dirty="0" smtClean="0"/>
              <a:t>#2 Referred to HH by surgeon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2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 smtClean="0"/>
              <a:t>y.o</a:t>
            </a:r>
            <a:r>
              <a:rPr lang="en-US" dirty="0" smtClean="0"/>
              <a:t>. child with dx of E-coli , bloody diarrhea and suffering HUS warding off renal dialysis</a:t>
            </a:r>
          </a:p>
          <a:p>
            <a:r>
              <a:rPr lang="en-US" dirty="0" smtClean="0"/>
              <a:t>Referred to  Communicable Disease  Nurse by ER provider.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4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Health Umbrella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constitutes community health?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characteristics do you think a CHN should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7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3258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challenges do these 3 nurses 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1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What are the unique challenges each of these nurse providers face and who pays for the care they deliver?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9413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HH Nurse</a:t>
            </a:r>
          </a:p>
          <a:p>
            <a:r>
              <a:rPr lang="en-US" sz="4000" dirty="0" smtClean="0"/>
              <a:t>TB Nurse</a:t>
            </a:r>
          </a:p>
          <a:p>
            <a:r>
              <a:rPr lang="en-US" sz="4000" dirty="0" smtClean="0"/>
              <a:t>CD nurse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HH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76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65873</TotalTime>
  <Words>401</Words>
  <Application>Microsoft Office PowerPoint</Application>
  <PresentationFormat>On-screen Show (4:3)</PresentationFormat>
  <Paragraphs>79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Community, Public and Home Health Nursing</vt:lpstr>
      <vt:lpstr>PowerPoint Presentation</vt:lpstr>
      <vt:lpstr>Case studies</vt:lpstr>
      <vt:lpstr>Case Study #1 and #2</vt:lpstr>
      <vt:lpstr>Case Study #3 </vt:lpstr>
      <vt:lpstr>Community Health Umbrella</vt:lpstr>
      <vt:lpstr>What challenges do these 3 nurses face?</vt:lpstr>
      <vt:lpstr>    What are the unique challenges each of these nurse providers face and who pays for the care they deliver?</vt:lpstr>
      <vt:lpstr>HH Nurse</vt:lpstr>
      <vt:lpstr>TB Nurse</vt:lpstr>
      <vt:lpstr>CD Nurse</vt:lpstr>
      <vt:lpstr>What characteristics does a nurse need for any of these positions</vt:lpstr>
      <vt:lpstr>Other CHN positions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Community, Public and Home Health Nursing</dc:title>
  <dc:creator>Diane</dc:creator>
  <cp:lastModifiedBy>Welch, Diane</cp:lastModifiedBy>
  <cp:revision>29</cp:revision>
  <dcterms:created xsi:type="dcterms:W3CDTF">2017-08-12T02:58:21Z</dcterms:created>
  <dcterms:modified xsi:type="dcterms:W3CDTF">2017-10-17T16:18:59Z</dcterms:modified>
</cp:coreProperties>
</file>