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7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CCFF"/>
    <a:srgbClr val="FFCCCC"/>
    <a:srgbClr val="99CCFF"/>
    <a:srgbClr val="CCCCFF"/>
    <a:srgbClr val="660066"/>
    <a:srgbClr val="99FF99"/>
    <a:srgbClr val="FDE2D7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E6E099-4B8D-4998-B12C-C2948076A1B0}" v="1" dt="2023-01-20T14:57:22.0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792" autoAdjust="0"/>
  </p:normalViewPr>
  <p:slideViewPr>
    <p:cSldViewPr>
      <p:cViewPr varScale="1">
        <p:scale>
          <a:sx n="110" d="100"/>
          <a:sy n="110" d="100"/>
        </p:scale>
        <p:origin x="15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nwine, Sherrie" userId="3b1995af-dbd3-4cf9-a5ee-6df6571cc92e" providerId="ADAL" clId="{46EE5879-C4E4-47A5-8EBC-F2DA15768E0F}"/>
    <pc:docChg chg="undo custSel modSld">
      <pc:chgData name="Arnwine, Sherrie" userId="3b1995af-dbd3-4cf9-a5ee-6df6571cc92e" providerId="ADAL" clId="{46EE5879-C4E4-47A5-8EBC-F2DA15768E0F}" dt="2022-09-13T20:35:32.535" v="25" actId="1076"/>
      <pc:docMkLst>
        <pc:docMk/>
      </pc:docMkLst>
      <pc:sldChg chg="addSp delSp modSp mod">
        <pc:chgData name="Arnwine, Sherrie" userId="3b1995af-dbd3-4cf9-a5ee-6df6571cc92e" providerId="ADAL" clId="{46EE5879-C4E4-47A5-8EBC-F2DA15768E0F}" dt="2022-09-13T20:35:32.535" v="25" actId="1076"/>
        <pc:sldMkLst>
          <pc:docMk/>
          <pc:sldMk cId="1765871452" sldId="277"/>
        </pc:sldMkLst>
        <pc:spChg chg="mod">
          <ac:chgData name="Arnwine, Sherrie" userId="3b1995af-dbd3-4cf9-a5ee-6df6571cc92e" providerId="ADAL" clId="{46EE5879-C4E4-47A5-8EBC-F2DA15768E0F}" dt="2022-09-08T15:18:41.258" v="14" actId="20577"/>
          <ac:spMkLst>
            <pc:docMk/>
            <pc:sldMk cId="1765871452" sldId="277"/>
            <ac:spMk id="3" creationId="{00000000-0000-0000-0000-000000000000}"/>
          </ac:spMkLst>
        </pc:spChg>
        <pc:spChg chg="mod">
          <ac:chgData name="Arnwine, Sherrie" userId="3b1995af-dbd3-4cf9-a5ee-6df6571cc92e" providerId="ADAL" clId="{46EE5879-C4E4-47A5-8EBC-F2DA15768E0F}" dt="2022-09-08T15:13:03.879" v="12" actId="20577"/>
          <ac:spMkLst>
            <pc:docMk/>
            <pc:sldMk cId="1765871452" sldId="277"/>
            <ac:spMk id="145" creationId="{00000000-0000-0000-0000-000000000000}"/>
          </ac:spMkLst>
        </pc:spChg>
        <pc:spChg chg="add del">
          <ac:chgData name="Arnwine, Sherrie" userId="3b1995af-dbd3-4cf9-a5ee-6df6571cc92e" providerId="ADAL" clId="{46EE5879-C4E4-47A5-8EBC-F2DA15768E0F}" dt="2022-09-13T20:34:03.229" v="18" actId="478"/>
          <ac:spMkLst>
            <pc:docMk/>
            <pc:sldMk cId="1765871452" sldId="277"/>
            <ac:spMk id="151" creationId="{00000000-0000-0000-0000-000000000000}"/>
          </ac:spMkLst>
        </pc:spChg>
        <pc:spChg chg="add del">
          <ac:chgData name="Arnwine, Sherrie" userId="3b1995af-dbd3-4cf9-a5ee-6df6571cc92e" providerId="ADAL" clId="{46EE5879-C4E4-47A5-8EBC-F2DA15768E0F}" dt="2022-09-13T20:34:01.836" v="17" actId="478"/>
          <ac:spMkLst>
            <pc:docMk/>
            <pc:sldMk cId="1765871452" sldId="277"/>
            <ac:spMk id="155" creationId="{00000000-0000-0000-0000-000000000000}"/>
          </ac:spMkLst>
        </pc:spChg>
        <pc:spChg chg="add mod">
          <ac:chgData name="Arnwine, Sherrie" userId="3b1995af-dbd3-4cf9-a5ee-6df6571cc92e" providerId="ADAL" clId="{46EE5879-C4E4-47A5-8EBC-F2DA15768E0F}" dt="2022-09-13T20:34:34.792" v="20" actId="1076"/>
          <ac:spMkLst>
            <pc:docMk/>
            <pc:sldMk cId="1765871452" sldId="277"/>
            <ac:spMk id="158" creationId="{BBAFC0E6-68B1-44FA-BBB5-3EB31EE08106}"/>
          </ac:spMkLst>
        </pc:spChg>
        <pc:spChg chg="add mod">
          <ac:chgData name="Arnwine, Sherrie" userId="3b1995af-dbd3-4cf9-a5ee-6df6571cc92e" providerId="ADAL" clId="{46EE5879-C4E4-47A5-8EBC-F2DA15768E0F}" dt="2022-09-13T20:35:24.259" v="23" actId="1076"/>
          <ac:spMkLst>
            <pc:docMk/>
            <pc:sldMk cId="1765871452" sldId="277"/>
            <ac:spMk id="159" creationId="{E43AA88A-4619-4A96-A943-4948FCC61906}"/>
          </ac:spMkLst>
        </pc:spChg>
        <pc:spChg chg="add mod">
          <ac:chgData name="Arnwine, Sherrie" userId="3b1995af-dbd3-4cf9-a5ee-6df6571cc92e" providerId="ADAL" clId="{46EE5879-C4E4-47A5-8EBC-F2DA15768E0F}" dt="2022-09-13T20:35:32.535" v="25" actId="1076"/>
          <ac:spMkLst>
            <pc:docMk/>
            <pc:sldMk cId="1765871452" sldId="277"/>
            <ac:spMk id="160" creationId="{DA212B97-AF6A-4F56-83AD-EE7C6E5AB1E2}"/>
          </ac:spMkLst>
        </pc:spChg>
      </pc:sldChg>
    </pc:docChg>
  </pc:docChgLst>
  <pc:docChgLst>
    <pc:chgData name="Arnwine, Sherrie" userId="3b1995af-dbd3-4cf9-a5ee-6df6571cc92e" providerId="ADAL" clId="{1CE6E099-4B8D-4998-B12C-C2948076A1B0}"/>
    <pc:docChg chg="modSld">
      <pc:chgData name="Arnwine, Sherrie" userId="3b1995af-dbd3-4cf9-a5ee-6df6571cc92e" providerId="ADAL" clId="{1CE6E099-4B8D-4998-B12C-C2948076A1B0}" dt="2023-01-20T14:57:51.721" v="39" actId="1076"/>
      <pc:docMkLst>
        <pc:docMk/>
      </pc:docMkLst>
      <pc:sldChg chg="addSp modSp mod">
        <pc:chgData name="Arnwine, Sherrie" userId="3b1995af-dbd3-4cf9-a5ee-6df6571cc92e" providerId="ADAL" clId="{1CE6E099-4B8D-4998-B12C-C2948076A1B0}" dt="2023-01-20T14:57:51.721" v="39" actId="1076"/>
        <pc:sldMkLst>
          <pc:docMk/>
          <pc:sldMk cId="1765871452" sldId="277"/>
        </pc:sldMkLst>
        <pc:spChg chg="mod">
          <ac:chgData name="Arnwine, Sherrie" userId="3b1995af-dbd3-4cf9-a5ee-6df6571cc92e" providerId="ADAL" clId="{1CE6E099-4B8D-4998-B12C-C2948076A1B0}" dt="2023-01-20T14:56:10.491" v="33" actId="6549"/>
          <ac:spMkLst>
            <pc:docMk/>
            <pc:sldMk cId="1765871452" sldId="277"/>
            <ac:spMk id="3" creationId="{00000000-0000-0000-0000-000000000000}"/>
          </ac:spMkLst>
        </pc:spChg>
        <pc:spChg chg="mod">
          <ac:chgData name="Arnwine, Sherrie" userId="3b1995af-dbd3-4cf9-a5ee-6df6571cc92e" providerId="ADAL" clId="{1CE6E099-4B8D-4998-B12C-C2948076A1B0}" dt="2023-01-20T14:46:44.990" v="27" actId="20577"/>
          <ac:spMkLst>
            <pc:docMk/>
            <pc:sldMk cId="1765871452" sldId="277"/>
            <ac:spMk id="145" creationId="{00000000-0000-0000-0000-000000000000}"/>
          </ac:spMkLst>
        </pc:spChg>
        <pc:spChg chg="mod">
          <ac:chgData name="Arnwine, Sherrie" userId="3b1995af-dbd3-4cf9-a5ee-6df6571cc92e" providerId="ADAL" clId="{1CE6E099-4B8D-4998-B12C-C2948076A1B0}" dt="2023-01-20T14:57:51.721" v="39" actId="1076"/>
          <ac:spMkLst>
            <pc:docMk/>
            <pc:sldMk cId="1765871452" sldId="277"/>
            <ac:spMk id="151" creationId="{00000000-0000-0000-0000-000000000000}"/>
          </ac:spMkLst>
        </pc:spChg>
        <pc:picChg chg="add mod">
          <ac:chgData name="Arnwine, Sherrie" userId="3b1995af-dbd3-4cf9-a5ee-6df6571cc92e" providerId="ADAL" clId="{1CE6E099-4B8D-4998-B12C-C2948076A1B0}" dt="2023-01-20T14:57:27.654" v="36" actId="1076"/>
          <ac:picMkLst>
            <pc:docMk/>
            <pc:sldMk cId="1765871452" sldId="277"/>
            <ac:picMk id="149" creationId="{BFA50DF9-C50E-4720-94CF-62CA8A74900D}"/>
          </ac:picMkLst>
        </pc:picChg>
      </pc:sldChg>
    </pc:docChg>
  </pc:docChgLst>
  <pc:docChgLst>
    <pc:chgData name="Arnwine, Sherrie" userId="3b1995af-dbd3-4cf9-a5ee-6df6571cc92e" providerId="ADAL" clId="{F396D3A5-6B1A-419E-B980-8D902264DC25}"/>
    <pc:docChg chg="undo custSel modSld">
      <pc:chgData name="Arnwine, Sherrie" userId="3b1995af-dbd3-4cf9-a5ee-6df6571cc92e" providerId="ADAL" clId="{F396D3A5-6B1A-419E-B980-8D902264DC25}" dt="2022-08-24T16:18:21.946" v="271" actId="20577"/>
      <pc:docMkLst>
        <pc:docMk/>
      </pc:docMkLst>
      <pc:sldChg chg="addSp delSp modSp mod">
        <pc:chgData name="Arnwine, Sherrie" userId="3b1995af-dbd3-4cf9-a5ee-6df6571cc92e" providerId="ADAL" clId="{F396D3A5-6B1A-419E-B980-8D902264DC25}" dt="2022-08-24T16:18:21.946" v="271" actId="20577"/>
        <pc:sldMkLst>
          <pc:docMk/>
          <pc:sldMk cId="1765871452" sldId="277"/>
        </pc:sldMkLst>
        <pc:spChg chg="mod">
          <ac:chgData name="Arnwine, Sherrie" userId="3b1995af-dbd3-4cf9-a5ee-6df6571cc92e" providerId="ADAL" clId="{F396D3A5-6B1A-419E-B980-8D902264DC25}" dt="2022-08-24T16:08:52.368" v="224" actId="20577"/>
          <ac:spMkLst>
            <pc:docMk/>
            <pc:sldMk cId="1765871452" sldId="277"/>
            <ac:spMk id="3" creationId="{00000000-0000-0000-0000-000000000000}"/>
          </ac:spMkLst>
        </pc:spChg>
        <pc:spChg chg="mod">
          <ac:chgData name="Arnwine, Sherrie" userId="3b1995af-dbd3-4cf9-a5ee-6df6571cc92e" providerId="ADAL" clId="{F396D3A5-6B1A-419E-B980-8D902264DC25}" dt="2022-08-05T12:12:46.915" v="74" actId="1076"/>
          <ac:spMkLst>
            <pc:docMk/>
            <pc:sldMk cId="1765871452" sldId="277"/>
            <ac:spMk id="144" creationId="{00000000-0000-0000-0000-000000000000}"/>
          </ac:spMkLst>
        </pc:spChg>
        <pc:spChg chg="mod">
          <ac:chgData name="Arnwine, Sherrie" userId="3b1995af-dbd3-4cf9-a5ee-6df6571cc92e" providerId="ADAL" clId="{F396D3A5-6B1A-419E-B980-8D902264DC25}" dt="2022-08-24T16:18:21.946" v="271" actId="20577"/>
          <ac:spMkLst>
            <pc:docMk/>
            <pc:sldMk cId="1765871452" sldId="277"/>
            <ac:spMk id="145" creationId="{00000000-0000-0000-0000-000000000000}"/>
          </ac:spMkLst>
        </pc:spChg>
        <pc:spChg chg="mod">
          <ac:chgData name="Arnwine, Sherrie" userId="3b1995af-dbd3-4cf9-a5ee-6df6571cc92e" providerId="ADAL" clId="{F396D3A5-6B1A-419E-B980-8D902264DC25}" dt="2022-08-24T16:02:36.937" v="220" actId="14100"/>
          <ac:spMkLst>
            <pc:docMk/>
            <pc:sldMk cId="1765871452" sldId="277"/>
            <ac:spMk id="146" creationId="{00000000-0000-0000-0000-000000000000}"/>
          </ac:spMkLst>
        </pc:spChg>
        <pc:spChg chg="mod">
          <ac:chgData name="Arnwine, Sherrie" userId="3b1995af-dbd3-4cf9-a5ee-6df6571cc92e" providerId="ADAL" clId="{F396D3A5-6B1A-419E-B980-8D902264DC25}" dt="2022-08-18T15:37:06.839" v="185" actId="1076"/>
          <ac:spMkLst>
            <pc:docMk/>
            <pc:sldMk cId="1765871452" sldId="277"/>
            <ac:spMk id="150" creationId="{00000000-0000-0000-0000-000000000000}"/>
          </ac:spMkLst>
        </pc:spChg>
        <pc:spChg chg="add del mod">
          <ac:chgData name="Arnwine, Sherrie" userId="3b1995af-dbd3-4cf9-a5ee-6df6571cc92e" providerId="ADAL" clId="{F396D3A5-6B1A-419E-B980-8D902264DC25}" dt="2022-08-18T15:37:35.814" v="189" actId="1076"/>
          <ac:spMkLst>
            <pc:docMk/>
            <pc:sldMk cId="1765871452" sldId="277"/>
            <ac:spMk id="151" creationId="{00000000-0000-0000-0000-000000000000}"/>
          </ac:spMkLst>
        </pc:spChg>
        <pc:spChg chg="del">
          <ac:chgData name="Arnwine, Sherrie" userId="3b1995af-dbd3-4cf9-a5ee-6df6571cc92e" providerId="ADAL" clId="{F396D3A5-6B1A-419E-B980-8D902264DC25}" dt="2022-08-18T15:37:17.219" v="186" actId="478"/>
          <ac:spMkLst>
            <pc:docMk/>
            <pc:sldMk cId="1765871452" sldId="277"/>
            <ac:spMk id="154" creationId="{00000000-0000-0000-0000-000000000000}"/>
          </ac:spMkLst>
        </pc:spChg>
        <pc:spChg chg="add mod">
          <ac:chgData name="Arnwine, Sherrie" userId="3b1995af-dbd3-4cf9-a5ee-6df6571cc92e" providerId="ADAL" clId="{F396D3A5-6B1A-419E-B980-8D902264DC25}" dt="2022-08-05T12:12:01.933" v="69" actId="14100"/>
          <ac:spMkLst>
            <pc:docMk/>
            <pc:sldMk cId="1765871452" sldId="277"/>
            <ac:spMk id="157" creationId="{5070DFCB-FAFC-4823-85F5-B39DAE2933CA}"/>
          </ac:spMkLst>
        </pc:spChg>
      </pc:sldChg>
    </pc:docChg>
  </pc:docChgLst>
  <pc:docChgLst>
    <pc:chgData name="Arnwine, Sherrie" userId="3b1995af-dbd3-4cf9-a5ee-6df6571cc92e" providerId="ADAL" clId="{7B75A6F8-C002-4532-8726-049BD586D41A}"/>
    <pc:docChg chg="undo custSel modSld modNotesMaster modHandout">
      <pc:chgData name="Arnwine, Sherrie" userId="3b1995af-dbd3-4cf9-a5ee-6df6571cc92e" providerId="ADAL" clId="{7B75A6F8-C002-4532-8726-049BD586D41A}" dt="2021-08-19T15:57:32.829" v="475" actId="14100"/>
      <pc:docMkLst>
        <pc:docMk/>
      </pc:docMkLst>
      <pc:sldChg chg="addSp delSp modSp mod">
        <pc:chgData name="Arnwine, Sherrie" userId="3b1995af-dbd3-4cf9-a5ee-6df6571cc92e" providerId="ADAL" clId="{7B75A6F8-C002-4532-8726-049BD586D41A}" dt="2021-08-19T15:57:32.829" v="475" actId="14100"/>
        <pc:sldMkLst>
          <pc:docMk/>
          <pc:sldMk cId="1765871452" sldId="277"/>
        </pc:sldMkLst>
        <pc:spChg chg="mod">
          <ac:chgData name="Arnwine, Sherrie" userId="3b1995af-dbd3-4cf9-a5ee-6df6571cc92e" providerId="ADAL" clId="{7B75A6F8-C002-4532-8726-049BD586D41A}" dt="2021-08-16T14:32:48.176" v="156" actId="20577"/>
          <ac:spMkLst>
            <pc:docMk/>
            <pc:sldMk cId="1765871452" sldId="277"/>
            <ac:spMk id="3" creationId="{00000000-0000-0000-0000-000000000000}"/>
          </ac:spMkLst>
        </pc:spChg>
        <pc:spChg chg="mod">
          <ac:chgData name="Arnwine, Sherrie" userId="3b1995af-dbd3-4cf9-a5ee-6df6571cc92e" providerId="ADAL" clId="{7B75A6F8-C002-4532-8726-049BD586D41A}" dt="2021-08-16T14:30:23.067" v="131" actId="207"/>
          <ac:spMkLst>
            <pc:docMk/>
            <pc:sldMk cId="1765871452" sldId="277"/>
            <ac:spMk id="6" creationId="{00000000-0000-0000-0000-000000000000}"/>
          </ac:spMkLst>
        </pc:spChg>
        <pc:spChg chg="mod">
          <ac:chgData name="Arnwine, Sherrie" userId="3b1995af-dbd3-4cf9-a5ee-6df6571cc92e" providerId="ADAL" clId="{7B75A6F8-C002-4532-8726-049BD586D41A}" dt="2021-08-16T14:30:06.832" v="129" actId="207"/>
          <ac:spMkLst>
            <pc:docMk/>
            <pc:sldMk cId="1765871452" sldId="277"/>
            <ac:spMk id="12" creationId="{00000000-0000-0000-0000-000000000000}"/>
          </ac:spMkLst>
        </pc:spChg>
        <pc:spChg chg="mod">
          <ac:chgData name="Arnwine, Sherrie" userId="3b1995af-dbd3-4cf9-a5ee-6df6571cc92e" providerId="ADAL" clId="{7B75A6F8-C002-4532-8726-049BD586D41A}" dt="2021-08-16T14:30:41.893" v="135" actId="207"/>
          <ac:spMkLst>
            <pc:docMk/>
            <pc:sldMk cId="1765871452" sldId="277"/>
            <ac:spMk id="13" creationId="{00000000-0000-0000-0000-000000000000}"/>
          </ac:spMkLst>
        </pc:spChg>
        <pc:spChg chg="mod">
          <ac:chgData name="Arnwine, Sherrie" userId="3b1995af-dbd3-4cf9-a5ee-6df6571cc92e" providerId="ADAL" clId="{7B75A6F8-C002-4532-8726-049BD586D41A}" dt="2021-08-16T14:30:31.547" v="133" actId="207"/>
          <ac:spMkLst>
            <pc:docMk/>
            <pc:sldMk cId="1765871452" sldId="277"/>
            <ac:spMk id="14" creationId="{00000000-0000-0000-0000-000000000000}"/>
          </ac:spMkLst>
        </pc:spChg>
        <pc:spChg chg="mod">
          <ac:chgData name="Arnwine, Sherrie" userId="3b1995af-dbd3-4cf9-a5ee-6df6571cc92e" providerId="ADAL" clId="{7B75A6F8-C002-4532-8726-049BD586D41A}" dt="2021-08-16T14:30:47.144" v="136" actId="207"/>
          <ac:spMkLst>
            <pc:docMk/>
            <pc:sldMk cId="1765871452" sldId="277"/>
            <ac:spMk id="15" creationId="{00000000-0000-0000-0000-000000000000}"/>
          </ac:spMkLst>
        </pc:spChg>
        <pc:spChg chg="mod">
          <ac:chgData name="Arnwine, Sherrie" userId="3b1995af-dbd3-4cf9-a5ee-6df6571cc92e" providerId="ADAL" clId="{7B75A6F8-C002-4532-8726-049BD586D41A}" dt="2021-08-16T14:30:16.773" v="130" actId="207"/>
          <ac:spMkLst>
            <pc:docMk/>
            <pc:sldMk cId="1765871452" sldId="277"/>
            <ac:spMk id="16" creationId="{00000000-0000-0000-0000-000000000000}"/>
          </ac:spMkLst>
        </pc:spChg>
        <pc:spChg chg="mod">
          <ac:chgData name="Arnwine, Sherrie" userId="3b1995af-dbd3-4cf9-a5ee-6df6571cc92e" providerId="ADAL" clId="{7B75A6F8-C002-4532-8726-049BD586D41A}" dt="2021-08-16T14:30:27.821" v="132" actId="207"/>
          <ac:spMkLst>
            <pc:docMk/>
            <pc:sldMk cId="1765871452" sldId="277"/>
            <ac:spMk id="17" creationId="{00000000-0000-0000-0000-000000000000}"/>
          </ac:spMkLst>
        </pc:spChg>
        <pc:spChg chg="mod">
          <ac:chgData name="Arnwine, Sherrie" userId="3b1995af-dbd3-4cf9-a5ee-6df6571cc92e" providerId="ADAL" clId="{7B75A6F8-C002-4532-8726-049BD586D41A}" dt="2021-08-16T14:30:36.632" v="134" actId="207"/>
          <ac:spMkLst>
            <pc:docMk/>
            <pc:sldMk cId="1765871452" sldId="277"/>
            <ac:spMk id="18" creationId="{00000000-0000-0000-0000-000000000000}"/>
          </ac:spMkLst>
        </pc:spChg>
        <pc:spChg chg="mod">
          <ac:chgData name="Arnwine, Sherrie" userId="3b1995af-dbd3-4cf9-a5ee-6df6571cc92e" providerId="ADAL" clId="{7B75A6F8-C002-4532-8726-049BD586D41A}" dt="2021-08-16T14:31:09.036" v="140" actId="207"/>
          <ac:spMkLst>
            <pc:docMk/>
            <pc:sldMk cId="1765871452" sldId="277"/>
            <ac:spMk id="20" creationId="{00000000-0000-0000-0000-000000000000}"/>
          </ac:spMkLst>
        </pc:spChg>
        <pc:spChg chg="mod">
          <ac:chgData name="Arnwine, Sherrie" userId="3b1995af-dbd3-4cf9-a5ee-6df6571cc92e" providerId="ADAL" clId="{7B75A6F8-C002-4532-8726-049BD586D41A}" dt="2021-08-16T14:31:02.618" v="139" actId="207"/>
          <ac:spMkLst>
            <pc:docMk/>
            <pc:sldMk cId="1765871452" sldId="277"/>
            <ac:spMk id="49" creationId="{00000000-0000-0000-0000-000000000000}"/>
          </ac:spMkLst>
        </pc:spChg>
        <pc:spChg chg="mod">
          <ac:chgData name="Arnwine, Sherrie" userId="3b1995af-dbd3-4cf9-a5ee-6df6571cc92e" providerId="ADAL" clId="{7B75A6F8-C002-4532-8726-049BD586D41A}" dt="2021-08-16T14:31:32.273" v="144" actId="207"/>
          <ac:spMkLst>
            <pc:docMk/>
            <pc:sldMk cId="1765871452" sldId="277"/>
            <ac:spMk id="50" creationId="{00000000-0000-0000-0000-000000000000}"/>
          </ac:spMkLst>
        </pc:spChg>
        <pc:spChg chg="mod">
          <ac:chgData name="Arnwine, Sherrie" userId="3b1995af-dbd3-4cf9-a5ee-6df6571cc92e" providerId="ADAL" clId="{7B75A6F8-C002-4532-8726-049BD586D41A}" dt="2021-08-16T14:30:51.153" v="137" actId="207"/>
          <ac:spMkLst>
            <pc:docMk/>
            <pc:sldMk cId="1765871452" sldId="277"/>
            <ac:spMk id="51" creationId="{00000000-0000-0000-0000-000000000000}"/>
          </ac:spMkLst>
        </pc:spChg>
        <pc:spChg chg="mod">
          <ac:chgData name="Arnwine, Sherrie" userId="3b1995af-dbd3-4cf9-a5ee-6df6571cc92e" providerId="ADAL" clId="{7B75A6F8-C002-4532-8726-049BD586D41A}" dt="2021-08-16T14:31:38.308" v="145" actId="207"/>
          <ac:spMkLst>
            <pc:docMk/>
            <pc:sldMk cId="1765871452" sldId="277"/>
            <ac:spMk id="52" creationId="{00000000-0000-0000-0000-000000000000}"/>
          </ac:spMkLst>
        </pc:spChg>
        <pc:spChg chg="mod">
          <ac:chgData name="Arnwine, Sherrie" userId="3b1995af-dbd3-4cf9-a5ee-6df6571cc92e" providerId="ADAL" clId="{7B75A6F8-C002-4532-8726-049BD586D41A}" dt="2021-08-16T14:31:23.535" v="142" actId="207"/>
          <ac:spMkLst>
            <pc:docMk/>
            <pc:sldMk cId="1765871452" sldId="277"/>
            <ac:spMk id="53" creationId="{00000000-0000-0000-0000-000000000000}"/>
          </ac:spMkLst>
        </pc:spChg>
        <pc:spChg chg="mod">
          <ac:chgData name="Arnwine, Sherrie" userId="3b1995af-dbd3-4cf9-a5ee-6df6571cc92e" providerId="ADAL" clId="{7B75A6F8-C002-4532-8726-049BD586D41A}" dt="2021-08-16T14:31:17.358" v="141" actId="207"/>
          <ac:spMkLst>
            <pc:docMk/>
            <pc:sldMk cId="1765871452" sldId="277"/>
            <ac:spMk id="54" creationId="{00000000-0000-0000-0000-000000000000}"/>
          </ac:spMkLst>
        </pc:spChg>
        <pc:spChg chg="mod">
          <ac:chgData name="Arnwine, Sherrie" userId="3b1995af-dbd3-4cf9-a5ee-6df6571cc92e" providerId="ADAL" clId="{7B75A6F8-C002-4532-8726-049BD586D41A}" dt="2021-08-16T14:28:12.626" v="128" actId="207"/>
          <ac:spMkLst>
            <pc:docMk/>
            <pc:sldMk cId="1765871452" sldId="277"/>
            <ac:spMk id="55" creationId="{00000000-0000-0000-0000-000000000000}"/>
          </ac:spMkLst>
        </pc:spChg>
        <pc:spChg chg="mod">
          <ac:chgData name="Arnwine, Sherrie" userId="3b1995af-dbd3-4cf9-a5ee-6df6571cc92e" providerId="ADAL" clId="{7B75A6F8-C002-4532-8726-049BD586D41A}" dt="2021-08-16T14:31:28.211" v="143" actId="207"/>
          <ac:spMkLst>
            <pc:docMk/>
            <pc:sldMk cId="1765871452" sldId="277"/>
            <ac:spMk id="56" creationId="{00000000-0000-0000-0000-000000000000}"/>
          </ac:spMkLst>
        </pc:spChg>
        <pc:spChg chg="mod">
          <ac:chgData name="Arnwine, Sherrie" userId="3b1995af-dbd3-4cf9-a5ee-6df6571cc92e" providerId="ADAL" clId="{7B75A6F8-C002-4532-8726-049BD586D41A}" dt="2021-08-16T14:30:58.104" v="138" actId="207"/>
          <ac:spMkLst>
            <pc:docMk/>
            <pc:sldMk cId="1765871452" sldId="277"/>
            <ac:spMk id="126" creationId="{00000000-0000-0000-0000-000000000000}"/>
          </ac:spMkLst>
        </pc:spChg>
        <pc:spChg chg="mod">
          <ac:chgData name="Arnwine, Sherrie" userId="3b1995af-dbd3-4cf9-a5ee-6df6571cc92e" providerId="ADAL" clId="{7B75A6F8-C002-4532-8726-049BD586D41A}" dt="2021-08-19T15:55:15.164" v="427" actId="255"/>
          <ac:spMkLst>
            <pc:docMk/>
            <pc:sldMk cId="1765871452" sldId="277"/>
            <ac:spMk id="144" creationId="{00000000-0000-0000-0000-000000000000}"/>
          </ac:spMkLst>
        </pc:spChg>
        <pc:spChg chg="mod">
          <ac:chgData name="Arnwine, Sherrie" userId="3b1995af-dbd3-4cf9-a5ee-6df6571cc92e" providerId="ADAL" clId="{7B75A6F8-C002-4532-8726-049BD586D41A}" dt="2021-08-19T15:55:22.990" v="428" actId="255"/>
          <ac:spMkLst>
            <pc:docMk/>
            <pc:sldMk cId="1765871452" sldId="277"/>
            <ac:spMk id="145" creationId="{00000000-0000-0000-0000-000000000000}"/>
          </ac:spMkLst>
        </pc:spChg>
        <pc:spChg chg="add del mod">
          <ac:chgData name="Arnwine, Sherrie" userId="3b1995af-dbd3-4cf9-a5ee-6df6571cc92e" providerId="ADAL" clId="{7B75A6F8-C002-4532-8726-049BD586D41A}" dt="2021-08-19T15:57:32.829" v="475" actId="14100"/>
          <ac:spMkLst>
            <pc:docMk/>
            <pc:sldMk cId="1765871452" sldId="277"/>
            <ac:spMk id="146" creationId="{00000000-0000-0000-0000-000000000000}"/>
          </ac:spMkLst>
        </pc:spChg>
        <pc:spChg chg="mod">
          <ac:chgData name="Arnwine, Sherrie" userId="3b1995af-dbd3-4cf9-a5ee-6df6571cc92e" providerId="ADAL" clId="{7B75A6F8-C002-4532-8726-049BD586D41A}" dt="2021-08-19T15:55:57.004" v="436" actId="1076"/>
          <ac:spMkLst>
            <pc:docMk/>
            <pc:sldMk cId="1765871452" sldId="277"/>
            <ac:spMk id="147" creationId="{00000000-0000-0000-0000-000000000000}"/>
          </ac:spMkLst>
        </pc:spChg>
        <pc:spChg chg="add mod">
          <ac:chgData name="Arnwine, Sherrie" userId="3b1995af-dbd3-4cf9-a5ee-6df6571cc92e" providerId="ADAL" clId="{7B75A6F8-C002-4532-8726-049BD586D41A}" dt="2021-08-18T13:39:48.793" v="346" actId="1036"/>
          <ac:spMkLst>
            <pc:docMk/>
            <pc:sldMk cId="1765871452" sldId="277"/>
            <ac:spMk id="148" creationId="{64B67C58-65A7-4ABD-9C02-FDA15A04EFDE}"/>
          </ac:spMkLst>
        </pc:spChg>
        <pc:spChg chg="mod">
          <ac:chgData name="Arnwine, Sherrie" userId="3b1995af-dbd3-4cf9-a5ee-6df6571cc92e" providerId="ADAL" clId="{7B75A6F8-C002-4532-8726-049BD586D41A}" dt="2021-08-18T13:36:21.487" v="157" actId="1076"/>
          <ac:spMkLst>
            <pc:docMk/>
            <pc:sldMk cId="1765871452" sldId="277"/>
            <ac:spMk id="150" creationId="{00000000-0000-0000-0000-000000000000}"/>
          </ac:spMkLst>
        </pc:spChg>
        <pc:spChg chg="mod">
          <ac:chgData name="Arnwine, Sherrie" userId="3b1995af-dbd3-4cf9-a5ee-6df6571cc92e" providerId="ADAL" clId="{7B75A6F8-C002-4532-8726-049BD586D41A}" dt="2021-08-18T13:36:28.881" v="158" actId="1076"/>
          <ac:spMkLst>
            <pc:docMk/>
            <pc:sldMk cId="1765871452" sldId="277"/>
            <ac:spMk id="151" creationId="{00000000-0000-0000-0000-000000000000}"/>
          </ac:spMkLst>
        </pc:spChg>
        <pc:spChg chg="mod">
          <ac:chgData name="Arnwine, Sherrie" userId="3b1995af-dbd3-4cf9-a5ee-6df6571cc92e" providerId="ADAL" clId="{7B75A6F8-C002-4532-8726-049BD586D41A}" dt="2021-08-18T13:39:59.121" v="350" actId="1038"/>
          <ac:spMkLst>
            <pc:docMk/>
            <pc:sldMk cId="1765871452" sldId="277"/>
            <ac:spMk id="154" creationId="{00000000-0000-0000-0000-000000000000}"/>
          </ac:spMkLst>
        </pc:spChg>
        <pc:spChg chg="mod">
          <ac:chgData name="Arnwine, Sherrie" userId="3b1995af-dbd3-4cf9-a5ee-6df6571cc92e" providerId="ADAL" clId="{7B75A6F8-C002-4532-8726-049BD586D41A}" dt="2021-08-18T13:36:47.806" v="161" actId="1076"/>
          <ac:spMkLst>
            <pc:docMk/>
            <pc:sldMk cId="1765871452" sldId="277"/>
            <ac:spMk id="155" creationId="{00000000-0000-0000-0000-000000000000}"/>
          </ac:spMkLst>
        </pc:spChg>
        <pc:spChg chg="add mod">
          <ac:chgData name="Arnwine, Sherrie" userId="3b1995af-dbd3-4cf9-a5ee-6df6571cc92e" providerId="ADAL" clId="{7B75A6F8-C002-4532-8726-049BD586D41A}" dt="2021-08-18T13:39:48.793" v="346" actId="1036"/>
          <ac:spMkLst>
            <pc:docMk/>
            <pc:sldMk cId="1765871452" sldId="277"/>
            <ac:spMk id="156" creationId="{3BD201BB-DF21-4EE4-90B5-3DDA57D0DF01}"/>
          </ac:spMkLst>
        </pc:spChg>
        <pc:grpChg chg="mod">
          <ac:chgData name="Arnwine, Sherrie" userId="3b1995af-dbd3-4cf9-a5ee-6df6571cc92e" providerId="ADAL" clId="{7B75A6F8-C002-4532-8726-049BD586D41A}" dt="2021-08-16T14:26:30.115" v="118" actId="167"/>
          <ac:grpSpMkLst>
            <pc:docMk/>
            <pc:sldMk cId="1765871452" sldId="277"/>
            <ac:grpSpMk id="4" creationId="{00000000-0000-0000-0000-000000000000}"/>
          </ac:grpSpMkLst>
        </pc:grpChg>
      </pc:sldChg>
    </pc:docChg>
  </pc:docChgLst>
  <pc:docChgLst>
    <pc:chgData name="Arnwine, Sherrie" userId="3b1995af-dbd3-4cf9-a5ee-6df6571cc92e" providerId="ADAL" clId="{FF9E3957-38A4-45E7-89BC-887084C146B5}"/>
    <pc:docChg chg="modSld">
      <pc:chgData name="Arnwine, Sherrie" userId="3b1995af-dbd3-4cf9-a5ee-6df6571cc92e" providerId="ADAL" clId="{FF9E3957-38A4-45E7-89BC-887084C146B5}" dt="2022-04-26T14:26:17.347" v="133" actId="207"/>
      <pc:docMkLst>
        <pc:docMk/>
      </pc:docMkLst>
      <pc:sldChg chg="modSp mod">
        <pc:chgData name="Arnwine, Sherrie" userId="3b1995af-dbd3-4cf9-a5ee-6df6571cc92e" providerId="ADAL" clId="{FF9E3957-38A4-45E7-89BC-887084C146B5}" dt="2022-04-26T14:26:17.347" v="133" actId="207"/>
        <pc:sldMkLst>
          <pc:docMk/>
          <pc:sldMk cId="1765871452" sldId="277"/>
        </pc:sldMkLst>
        <pc:spChg chg="mod">
          <ac:chgData name="Arnwine, Sherrie" userId="3b1995af-dbd3-4cf9-a5ee-6df6571cc92e" providerId="ADAL" clId="{FF9E3957-38A4-45E7-89BC-887084C146B5}" dt="2022-04-05T16:33:03.716" v="101" actId="20577"/>
          <ac:spMkLst>
            <pc:docMk/>
            <pc:sldMk cId="1765871452" sldId="277"/>
            <ac:spMk id="3" creationId="{00000000-0000-0000-0000-000000000000}"/>
          </ac:spMkLst>
        </pc:spChg>
        <pc:spChg chg="mod">
          <ac:chgData name="Arnwine, Sherrie" userId="3b1995af-dbd3-4cf9-a5ee-6df6571cc92e" providerId="ADAL" clId="{FF9E3957-38A4-45E7-89BC-887084C146B5}" dt="2022-04-26T14:26:17.347" v="133" actId="207"/>
          <ac:spMkLst>
            <pc:docMk/>
            <pc:sldMk cId="1765871452" sldId="277"/>
            <ac:spMk id="19" creationId="{00000000-0000-0000-0000-000000000000}"/>
          </ac:spMkLst>
        </pc:spChg>
        <pc:spChg chg="mod">
          <ac:chgData name="Arnwine, Sherrie" userId="3b1995af-dbd3-4cf9-a5ee-6df6571cc92e" providerId="ADAL" clId="{FF9E3957-38A4-45E7-89BC-887084C146B5}" dt="2022-04-05T16:32:44.883" v="92" actId="20577"/>
          <ac:spMkLst>
            <pc:docMk/>
            <pc:sldMk cId="1765871452" sldId="277"/>
            <ac:spMk id="144" creationId="{00000000-0000-0000-0000-000000000000}"/>
          </ac:spMkLst>
        </pc:spChg>
        <pc:spChg chg="mod">
          <ac:chgData name="Arnwine, Sherrie" userId="3b1995af-dbd3-4cf9-a5ee-6df6571cc92e" providerId="ADAL" clId="{FF9E3957-38A4-45E7-89BC-887084C146B5}" dt="2022-04-05T16:48:19.712" v="132" actId="20577"/>
          <ac:spMkLst>
            <pc:docMk/>
            <pc:sldMk cId="1765871452" sldId="277"/>
            <ac:spMk id="15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69920" cy="480060"/>
          </a:xfrm>
          <a:prstGeom prst="rect">
            <a:avLst/>
          </a:prstGeom>
        </p:spPr>
        <p:txBody>
          <a:bodyPr vert="horz" lIns="96641" tIns="48321" rIns="96641" bIns="4832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9" y="0"/>
            <a:ext cx="3169920" cy="480060"/>
          </a:xfrm>
          <a:prstGeom prst="rect">
            <a:avLst/>
          </a:prstGeom>
        </p:spPr>
        <p:txBody>
          <a:bodyPr vert="horz" lIns="96641" tIns="48321" rIns="96641" bIns="48321" rtlCol="0"/>
          <a:lstStyle>
            <a:lvl1pPr algn="r">
              <a:defRPr sz="1200"/>
            </a:lvl1pPr>
          </a:lstStyle>
          <a:p>
            <a:fld id="{8F2FB9C5-54B4-4DB9-A70D-A4862BEAAB4A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9473"/>
            <a:ext cx="3169920" cy="480060"/>
          </a:xfrm>
          <a:prstGeom prst="rect">
            <a:avLst/>
          </a:prstGeom>
        </p:spPr>
        <p:txBody>
          <a:bodyPr vert="horz" lIns="96641" tIns="48321" rIns="96641" bIns="4832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9" y="9119473"/>
            <a:ext cx="3169920" cy="480060"/>
          </a:xfrm>
          <a:prstGeom prst="rect">
            <a:avLst/>
          </a:prstGeom>
        </p:spPr>
        <p:txBody>
          <a:bodyPr vert="horz" lIns="96641" tIns="48321" rIns="96641" bIns="48321" rtlCol="0" anchor="b"/>
          <a:lstStyle>
            <a:lvl1pPr algn="r">
              <a:defRPr sz="1200"/>
            </a:lvl1pPr>
          </a:lstStyle>
          <a:p>
            <a:fld id="{098761CD-C367-4F6C-B3F5-646C741B8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09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69920" cy="480060"/>
          </a:xfrm>
          <a:prstGeom prst="rect">
            <a:avLst/>
          </a:prstGeom>
        </p:spPr>
        <p:txBody>
          <a:bodyPr vert="horz" lIns="96641" tIns="48321" rIns="96641" bIns="4832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9" y="0"/>
            <a:ext cx="3169920" cy="480060"/>
          </a:xfrm>
          <a:prstGeom prst="rect">
            <a:avLst/>
          </a:prstGeom>
        </p:spPr>
        <p:txBody>
          <a:bodyPr vert="horz" lIns="96641" tIns="48321" rIns="96641" bIns="48321" rtlCol="0"/>
          <a:lstStyle>
            <a:lvl1pPr algn="r">
              <a:defRPr sz="1200"/>
            </a:lvl1pPr>
          </a:lstStyle>
          <a:p>
            <a:fld id="{B3D9F598-051B-4204-8F64-1F97C7011211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1" tIns="48321" rIns="96641" bIns="4832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1" tIns="48321" rIns="96641" bIns="4832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3"/>
            <a:ext cx="3169920" cy="480060"/>
          </a:xfrm>
          <a:prstGeom prst="rect">
            <a:avLst/>
          </a:prstGeom>
        </p:spPr>
        <p:txBody>
          <a:bodyPr vert="horz" lIns="96641" tIns="48321" rIns="96641" bIns="4832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9" y="9119473"/>
            <a:ext cx="3169920" cy="480060"/>
          </a:xfrm>
          <a:prstGeom prst="rect">
            <a:avLst/>
          </a:prstGeom>
        </p:spPr>
        <p:txBody>
          <a:bodyPr vert="horz" lIns="96641" tIns="48321" rIns="96641" bIns="48321" rtlCol="0" anchor="b"/>
          <a:lstStyle>
            <a:lvl1pPr algn="r">
              <a:defRPr sz="1200"/>
            </a:lvl1pPr>
          </a:lstStyle>
          <a:p>
            <a:fld id="{53737573-8798-454D-8F9E-7077E4382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968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37573-8798-454D-8F9E-7077E4382F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74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1B8FA-9518-4D0D-8C4B-C18571A68F5F}" type="datetime1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PROPOSAL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05540-E44D-4A3E-977C-8C2E5CB98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975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68B3-EAEF-4557-B8E6-5C91E9FA8543}" type="datetime1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PROPOSAL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05540-E44D-4A3E-977C-8C2E5CB98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49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3190-F563-4564-A0BB-F3D2D40DEA8B}" type="datetime1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PROPOSAL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05540-E44D-4A3E-977C-8C2E5CB98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220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8F493-2D8E-4D62-B4E4-F7648AA3D11C}" type="datetime1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PROPOSAL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05540-E44D-4A3E-977C-8C2E5CB98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02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4FA4-79FF-4963-9A66-E3F6060094F0}" type="datetime1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PROPOSAL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05540-E44D-4A3E-977C-8C2E5CB98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30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AB72-834E-4A86-8301-9042692E1C29}" type="datetime1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PROPOSAL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05540-E44D-4A3E-977C-8C2E5CB98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80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33B3-9561-484C-B9F2-F88583132F89}" type="datetime1">
              <a:rPr lang="en-US" smtClean="0"/>
              <a:t>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PROPOSAL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05540-E44D-4A3E-977C-8C2E5CB98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77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2DE7-DB41-44A4-ADBE-78E1C5583E34}" type="datetime1">
              <a:rPr lang="en-US" smtClean="0"/>
              <a:t>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PROPOSAL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05540-E44D-4A3E-977C-8C2E5CB98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63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5A4F-5E24-4CBE-8722-10E930ABBCA7}" type="datetime1">
              <a:rPr lang="en-US" smtClean="0"/>
              <a:t>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PROPOSAL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05540-E44D-4A3E-977C-8C2E5CB98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94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AC45E-248F-4B03-87CF-2A2234C7200E}" type="datetime1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PROPOSAL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05540-E44D-4A3E-977C-8C2E5CB98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5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04F8-6EAF-40F4-8A58-1E895F1F8DC7}" type="datetime1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PROPOSAL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05540-E44D-4A3E-977C-8C2E5CB98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46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45830-ED6E-498D-BD3B-0184A343220A}" type="datetime1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DRAFT PROPOSAL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05540-E44D-4A3E-977C-8C2E5CB98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0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ltbnursingconsultants@flhealth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95262" y="1331963"/>
            <a:ext cx="8034338" cy="5360988"/>
            <a:chOff x="1470025" y="812800"/>
            <a:chExt cx="8034338" cy="5360988"/>
          </a:xfrm>
        </p:grpSpPr>
        <p:sp>
          <p:nvSpPr>
            <p:cNvPr id="5" name="AutoShape 2"/>
            <p:cNvSpPr>
              <a:spLocks/>
            </p:cNvSpPr>
            <p:nvPr/>
          </p:nvSpPr>
          <p:spPr bwMode="auto">
            <a:xfrm>
              <a:off x="7800975" y="4089400"/>
              <a:ext cx="857250" cy="406400"/>
            </a:xfrm>
            <a:custGeom>
              <a:avLst/>
              <a:gdLst>
                <a:gd name="T0" fmla="*/ 298 w 340"/>
                <a:gd name="T1" fmla="*/ 0 h 290"/>
                <a:gd name="T2" fmla="*/ 306 w 340"/>
                <a:gd name="T3" fmla="*/ 10 h 290"/>
                <a:gd name="T4" fmla="*/ 318 w 340"/>
                <a:gd name="T5" fmla="*/ 14 h 290"/>
                <a:gd name="T6" fmla="*/ 327 w 340"/>
                <a:gd name="T7" fmla="*/ 19 h 290"/>
                <a:gd name="T8" fmla="*/ 339 w 340"/>
                <a:gd name="T9" fmla="*/ 32 h 290"/>
                <a:gd name="T10" fmla="*/ 330 w 340"/>
                <a:gd name="T11" fmla="*/ 47 h 290"/>
                <a:gd name="T12" fmla="*/ 318 w 340"/>
                <a:gd name="T13" fmla="*/ 51 h 290"/>
                <a:gd name="T14" fmla="*/ 306 w 340"/>
                <a:gd name="T15" fmla="*/ 70 h 290"/>
                <a:gd name="T16" fmla="*/ 303 w 340"/>
                <a:gd name="T17" fmla="*/ 284 h 290"/>
                <a:gd name="T18" fmla="*/ 303 w 340"/>
                <a:gd name="T19" fmla="*/ 289 h 290"/>
                <a:gd name="T20" fmla="*/ 61 w 340"/>
                <a:gd name="T21" fmla="*/ 284 h 290"/>
                <a:gd name="T22" fmla="*/ 56 w 340"/>
                <a:gd name="T23" fmla="*/ 279 h 290"/>
                <a:gd name="T24" fmla="*/ 44 w 340"/>
                <a:gd name="T25" fmla="*/ 275 h 290"/>
                <a:gd name="T26" fmla="*/ 44 w 340"/>
                <a:gd name="T27" fmla="*/ 289 h 290"/>
                <a:gd name="T28" fmla="*/ 0 w 340"/>
                <a:gd name="T29" fmla="*/ 289 h 290"/>
                <a:gd name="T30" fmla="*/ 0 w 340"/>
                <a:gd name="T31" fmla="*/ 112 h 290"/>
                <a:gd name="T32" fmla="*/ 102 w 340"/>
                <a:gd name="T33" fmla="*/ 112 h 290"/>
                <a:gd name="T34" fmla="*/ 102 w 340"/>
                <a:gd name="T35" fmla="*/ 107 h 290"/>
                <a:gd name="T36" fmla="*/ 113 w 340"/>
                <a:gd name="T37" fmla="*/ 107 h 290"/>
                <a:gd name="T38" fmla="*/ 113 w 340"/>
                <a:gd name="T39" fmla="*/ 112 h 290"/>
                <a:gd name="T40" fmla="*/ 141 w 340"/>
                <a:gd name="T41" fmla="*/ 112 h 290"/>
                <a:gd name="T42" fmla="*/ 141 w 340"/>
                <a:gd name="T43" fmla="*/ 61 h 290"/>
                <a:gd name="T44" fmla="*/ 198 w 340"/>
                <a:gd name="T45" fmla="*/ 56 h 290"/>
                <a:gd name="T46" fmla="*/ 198 w 340"/>
                <a:gd name="T47" fmla="*/ 0 h 290"/>
                <a:gd name="T48" fmla="*/ 298 w 340"/>
                <a:gd name="T49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40" h="290">
                  <a:moveTo>
                    <a:pt x="298" y="0"/>
                  </a:moveTo>
                  <a:lnTo>
                    <a:pt x="306" y="10"/>
                  </a:lnTo>
                  <a:lnTo>
                    <a:pt x="318" y="14"/>
                  </a:lnTo>
                  <a:lnTo>
                    <a:pt x="327" y="19"/>
                  </a:lnTo>
                  <a:lnTo>
                    <a:pt x="339" y="32"/>
                  </a:lnTo>
                  <a:lnTo>
                    <a:pt x="330" y="47"/>
                  </a:lnTo>
                  <a:lnTo>
                    <a:pt x="318" y="51"/>
                  </a:lnTo>
                  <a:lnTo>
                    <a:pt x="306" y="70"/>
                  </a:lnTo>
                  <a:lnTo>
                    <a:pt x="303" y="284"/>
                  </a:lnTo>
                  <a:lnTo>
                    <a:pt x="303" y="289"/>
                  </a:lnTo>
                  <a:lnTo>
                    <a:pt x="61" y="284"/>
                  </a:lnTo>
                  <a:lnTo>
                    <a:pt x="56" y="279"/>
                  </a:lnTo>
                  <a:lnTo>
                    <a:pt x="44" y="275"/>
                  </a:lnTo>
                  <a:lnTo>
                    <a:pt x="44" y="289"/>
                  </a:lnTo>
                  <a:lnTo>
                    <a:pt x="0" y="289"/>
                  </a:lnTo>
                  <a:lnTo>
                    <a:pt x="0" y="112"/>
                  </a:lnTo>
                  <a:lnTo>
                    <a:pt x="102" y="112"/>
                  </a:lnTo>
                  <a:lnTo>
                    <a:pt x="102" y="107"/>
                  </a:lnTo>
                  <a:lnTo>
                    <a:pt x="113" y="107"/>
                  </a:lnTo>
                  <a:lnTo>
                    <a:pt x="113" y="112"/>
                  </a:lnTo>
                  <a:lnTo>
                    <a:pt x="141" y="112"/>
                  </a:lnTo>
                  <a:lnTo>
                    <a:pt x="141" y="61"/>
                  </a:lnTo>
                  <a:lnTo>
                    <a:pt x="198" y="56"/>
                  </a:lnTo>
                  <a:lnTo>
                    <a:pt x="198" y="0"/>
                  </a:lnTo>
                  <a:lnTo>
                    <a:pt x="298" y="0"/>
                  </a:lnTo>
                </a:path>
              </a:pathLst>
            </a:custGeom>
            <a:solidFill>
              <a:srgbClr val="6600CC"/>
            </a:solidFill>
            <a:ln w="12700" cap="rnd">
              <a:solidFill>
                <a:schemeClr val="accent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6" name="AutoShape 3"/>
            <p:cNvSpPr>
              <a:spLocks/>
            </p:cNvSpPr>
            <p:nvPr/>
          </p:nvSpPr>
          <p:spPr bwMode="auto">
            <a:xfrm>
              <a:off x="7810500" y="3733800"/>
              <a:ext cx="700088" cy="555625"/>
            </a:xfrm>
            <a:custGeom>
              <a:avLst/>
              <a:gdLst>
                <a:gd name="T0" fmla="*/ 0 w 302"/>
                <a:gd name="T1" fmla="*/ 0 h 395"/>
                <a:gd name="T2" fmla="*/ 213 w 302"/>
                <a:gd name="T3" fmla="*/ 0 h 395"/>
                <a:gd name="T4" fmla="*/ 209 w 302"/>
                <a:gd name="T5" fmla="*/ 48 h 395"/>
                <a:gd name="T6" fmla="*/ 201 w 302"/>
                <a:gd name="T7" fmla="*/ 51 h 395"/>
                <a:gd name="T8" fmla="*/ 192 w 302"/>
                <a:gd name="T9" fmla="*/ 51 h 395"/>
                <a:gd name="T10" fmla="*/ 189 w 302"/>
                <a:gd name="T11" fmla="*/ 65 h 395"/>
                <a:gd name="T12" fmla="*/ 192 w 302"/>
                <a:gd name="T13" fmla="*/ 70 h 395"/>
                <a:gd name="T14" fmla="*/ 189 w 302"/>
                <a:gd name="T15" fmla="*/ 94 h 395"/>
                <a:gd name="T16" fmla="*/ 189 w 302"/>
                <a:gd name="T17" fmla="*/ 108 h 395"/>
                <a:gd name="T18" fmla="*/ 225 w 302"/>
                <a:gd name="T19" fmla="*/ 151 h 395"/>
                <a:gd name="T20" fmla="*/ 265 w 302"/>
                <a:gd name="T21" fmla="*/ 183 h 395"/>
                <a:gd name="T22" fmla="*/ 269 w 302"/>
                <a:gd name="T23" fmla="*/ 211 h 395"/>
                <a:gd name="T24" fmla="*/ 277 w 302"/>
                <a:gd name="T25" fmla="*/ 225 h 395"/>
                <a:gd name="T26" fmla="*/ 281 w 302"/>
                <a:gd name="T27" fmla="*/ 248 h 395"/>
                <a:gd name="T28" fmla="*/ 285 w 302"/>
                <a:gd name="T29" fmla="*/ 258 h 395"/>
                <a:gd name="T30" fmla="*/ 297 w 302"/>
                <a:gd name="T31" fmla="*/ 262 h 395"/>
                <a:gd name="T32" fmla="*/ 301 w 302"/>
                <a:gd name="T33" fmla="*/ 281 h 395"/>
                <a:gd name="T34" fmla="*/ 201 w 302"/>
                <a:gd name="T35" fmla="*/ 281 h 395"/>
                <a:gd name="T36" fmla="*/ 197 w 302"/>
                <a:gd name="T37" fmla="*/ 338 h 395"/>
                <a:gd name="T38" fmla="*/ 141 w 302"/>
                <a:gd name="T39" fmla="*/ 343 h 395"/>
                <a:gd name="T40" fmla="*/ 141 w 302"/>
                <a:gd name="T41" fmla="*/ 394 h 395"/>
                <a:gd name="T42" fmla="*/ 112 w 302"/>
                <a:gd name="T43" fmla="*/ 394 h 395"/>
                <a:gd name="T44" fmla="*/ 112 w 302"/>
                <a:gd name="T45" fmla="*/ 384 h 395"/>
                <a:gd name="T46" fmla="*/ 101 w 302"/>
                <a:gd name="T47" fmla="*/ 389 h 395"/>
                <a:gd name="T48" fmla="*/ 101 w 302"/>
                <a:gd name="T49" fmla="*/ 394 h 395"/>
                <a:gd name="T50" fmla="*/ 0 w 302"/>
                <a:gd name="T51" fmla="*/ 394 h 395"/>
                <a:gd name="T52" fmla="*/ 0 w 302"/>
                <a:gd name="T53" fmla="*/ 197 h 395"/>
                <a:gd name="T54" fmla="*/ 0 w 302"/>
                <a:gd name="T55" fmla="*/ 0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02" h="395">
                  <a:moveTo>
                    <a:pt x="0" y="0"/>
                  </a:moveTo>
                  <a:lnTo>
                    <a:pt x="213" y="0"/>
                  </a:lnTo>
                  <a:lnTo>
                    <a:pt x="209" y="48"/>
                  </a:lnTo>
                  <a:lnTo>
                    <a:pt x="201" y="51"/>
                  </a:lnTo>
                  <a:lnTo>
                    <a:pt x="192" y="51"/>
                  </a:lnTo>
                  <a:lnTo>
                    <a:pt x="189" y="65"/>
                  </a:lnTo>
                  <a:lnTo>
                    <a:pt x="192" y="70"/>
                  </a:lnTo>
                  <a:lnTo>
                    <a:pt x="189" y="94"/>
                  </a:lnTo>
                  <a:lnTo>
                    <a:pt x="189" y="108"/>
                  </a:lnTo>
                  <a:lnTo>
                    <a:pt x="225" y="151"/>
                  </a:lnTo>
                  <a:lnTo>
                    <a:pt x="265" y="183"/>
                  </a:lnTo>
                  <a:lnTo>
                    <a:pt x="269" y="211"/>
                  </a:lnTo>
                  <a:lnTo>
                    <a:pt x="277" y="225"/>
                  </a:lnTo>
                  <a:lnTo>
                    <a:pt x="281" y="248"/>
                  </a:lnTo>
                  <a:lnTo>
                    <a:pt x="285" y="258"/>
                  </a:lnTo>
                  <a:lnTo>
                    <a:pt x="297" y="262"/>
                  </a:lnTo>
                  <a:lnTo>
                    <a:pt x="301" y="281"/>
                  </a:lnTo>
                  <a:lnTo>
                    <a:pt x="201" y="281"/>
                  </a:lnTo>
                  <a:lnTo>
                    <a:pt x="197" y="338"/>
                  </a:lnTo>
                  <a:lnTo>
                    <a:pt x="141" y="343"/>
                  </a:lnTo>
                  <a:lnTo>
                    <a:pt x="141" y="394"/>
                  </a:lnTo>
                  <a:lnTo>
                    <a:pt x="112" y="394"/>
                  </a:lnTo>
                  <a:lnTo>
                    <a:pt x="112" y="384"/>
                  </a:lnTo>
                  <a:lnTo>
                    <a:pt x="101" y="389"/>
                  </a:lnTo>
                  <a:lnTo>
                    <a:pt x="101" y="394"/>
                  </a:lnTo>
                  <a:lnTo>
                    <a:pt x="0" y="394"/>
                  </a:lnTo>
                  <a:lnTo>
                    <a:pt x="0" y="197"/>
                  </a:lnTo>
                  <a:lnTo>
                    <a:pt x="0" y="0"/>
                  </a:lnTo>
                </a:path>
              </a:pathLst>
            </a:custGeom>
            <a:solidFill>
              <a:srgbClr val="FF99CC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pPr algn="ctr" eaLnBrk="1" hangingPunct="1"/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7" name="AutoShape 4"/>
            <p:cNvSpPr>
              <a:spLocks/>
            </p:cNvSpPr>
            <p:nvPr/>
          </p:nvSpPr>
          <p:spPr bwMode="auto">
            <a:xfrm>
              <a:off x="8577263" y="4808538"/>
              <a:ext cx="889000" cy="350837"/>
            </a:xfrm>
            <a:custGeom>
              <a:avLst/>
              <a:gdLst>
                <a:gd name="T0" fmla="*/ 3 w 387"/>
                <a:gd name="T1" fmla="*/ 0 h 246"/>
                <a:gd name="T2" fmla="*/ 386 w 387"/>
                <a:gd name="T3" fmla="*/ 14 h 246"/>
                <a:gd name="T4" fmla="*/ 386 w 387"/>
                <a:gd name="T5" fmla="*/ 32 h 246"/>
                <a:gd name="T6" fmla="*/ 377 w 387"/>
                <a:gd name="T7" fmla="*/ 106 h 246"/>
                <a:gd name="T8" fmla="*/ 374 w 387"/>
                <a:gd name="T9" fmla="*/ 139 h 246"/>
                <a:gd name="T10" fmla="*/ 369 w 387"/>
                <a:gd name="T11" fmla="*/ 152 h 246"/>
                <a:gd name="T12" fmla="*/ 365 w 387"/>
                <a:gd name="T13" fmla="*/ 181 h 246"/>
                <a:gd name="T14" fmla="*/ 365 w 387"/>
                <a:gd name="T15" fmla="*/ 208 h 246"/>
                <a:gd name="T16" fmla="*/ 365 w 387"/>
                <a:gd name="T17" fmla="*/ 235 h 246"/>
                <a:gd name="T18" fmla="*/ 286 w 387"/>
                <a:gd name="T19" fmla="*/ 235 h 246"/>
                <a:gd name="T20" fmla="*/ 281 w 387"/>
                <a:gd name="T21" fmla="*/ 245 h 246"/>
                <a:gd name="T22" fmla="*/ 96 w 387"/>
                <a:gd name="T23" fmla="*/ 245 h 246"/>
                <a:gd name="T24" fmla="*/ 93 w 387"/>
                <a:gd name="T25" fmla="*/ 231 h 246"/>
                <a:gd name="T26" fmla="*/ 0 w 387"/>
                <a:gd name="T27" fmla="*/ 231 h 246"/>
                <a:gd name="T28" fmla="*/ 0 w 387"/>
                <a:gd name="T29" fmla="*/ 56 h 246"/>
                <a:gd name="T30" fmla="*/ 3 w 387"/>
                <a:gd name="T31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7" h="246">
                  <a:moveTo>
                    <a:pt x="3" y="0"/>
                  </a:moveTo>
                  <a:lnTo>
                    <a:pt x="386" y="14"/>
                  </a:lnTo>
                  <a:lnTo>
                    <a:pt x="386" y="32"/>
                  </a:lnTo>
                  <a:lnTo>
                    <a:pt x="377" y="106"/>
                  </a:lnTo>
                  <a:lnTo>
                    <a:pt x="374" y="139"/>
                  </a:lnTo>
                  <a:lnTo>
                    <a:pt x="369" y="152"/>
                  </a:lnTo>
                  <a:lnTo>
                    <a:pt x="365" y="181"/>
                  </a:lnTo>
                  <a:lnTo>
                    <a:pt x="365" y="208"/>
                  </a:lnTo>
                  <a:lnTo>
                    <a:pt x="365" y="235"/>
                  </a:lnTo>
                  <a:lnTo>
                    <a:pt x="286" y="235"/>
                  </a:lnTo>
                  <a:lnTo>
                    <a:pt x="281" y="245"/>
                  </a:lnTo>
                  <a:lnTo>
                    <a:pt x="96" y="245"/>
                  </a:lnTo>
                  <a:lnTo>
                    <a:pt x="93" y="231"/>
                  </a:lnTo>
                  <a:lnTo>
                    <a:pt x="0" y="231"/>
                  </a:lnTo>
                  <a:lnTo>
                    <a:pt x="0" y="56"/>
                  </a:lnTo>
                  <a:lnTo>
                    <a:pt x="3" y="0"/>
                  </a:lnTo>
                </a:path>
              </a:pathLst>
            </a:custGeom>
            <a:solidFill>
              <a:srgbClr val="99CCFF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8" name="AutoShape 5"/>
            <p:cNvSpPr>
              <a:spLocks/>
            </p:cNvSpPr>
            <p:nvPr/>
          </p:nvSpPr>
          <p:spPr bwMode="auto">
            <a:xfrm>
              <a:off x="8559800" y="5095875"/>
              <a:ext cx="866775" cy="735013"/>
            </a:xfrm>
            <a:custGeom>
              <a:avLst/>
              <a:gdLst>
                <a:gd name="T0" fmla="*/ 3 w 375"/>
                <a:gd name="T1" fmla="*/ 0 h 522"/>
                <a:gd name="T2" fmla="*/ 96 w 375"/>
                <a:gd name="T3" fmla="*/ 4 h 522"/>
                <a:gd name="T4" fmla="*/ 100 w 375"/>
                <a:gd name="T5" fmla="*/ 14 h 522"/>
                <a:gd name="T6" fmla="*/ 289 w 375"/>
                <a:gd name="T7" fmla="*/ 14 h 522"/>
                <a:gd name="T8" fmla="*/ 289 w 375"/>
                <a:gd name="T9" fmla="*/ 9 h 522"/>
                <a:gd name="T10" fmla="*/ 370 w 375"/>
                <a:gd name="T11" fmla="*/ 9 h 522"/>
                <a:gd name="T12" fmla="*/ 370 w 375"/>
                <a:gd name="T13" fmla="*/ 41 h 522"/>
                <a:gd name="T14" fmla="*/ 374 w 375"/>
                <a:gd name="T15" fmla="*/ 79 h 522"/>
                <a:gd name="T16" fmla="*/ 374 w 375"/>
                <a:gd name="T17" fmla="*/ 97 h 522"/>
                <a:gd name="T18" fmla="*/ 374 w 375"/>
                <a:gd name="T19" fmla="*/ 116 h 522"/>
                <a:gd name="T20" fmla="*/ 370 w 375"/>
                <a:gd name="T21" fmla="*/ 121 h 522"/>
                <a:gd name="T22" fmla="*/ 365 w 375"/>
                <a:gd name="T23" fmla="*/ 125 h 522"/>
                <a:gd name="T24" fmla="*/ 357 w 375"/>
                <a:gd name="T25" fmla="*/ 121 h 522"/>
                <a:gd name="T26" fmla="*/ 354 w 375"/>
                <a:gd name="T27" fmla="*/ 111 h 522"/>
                <a:gd name="T28" fmla="*/ 354 w 375"/>
                <a:gd name="T29" fmla="*/ 92 h 522"/>
                <a:gd name="T30" fmla="*/ 354 w 375"/>
                <a:gd name="T31" fmla="*/ 74 h 522"/>
                <a:gd name="T32" fmla="*/ 350 w 375"/>
                <a:gd name="T33" fmla="*/ 74 h 522"/>
                <a:gd name="T34" fmla="*/ 345 w 375"/>
                <a:gd name="T35" fmla="*/ 74 h 522"/>
                <a:gd name="T36" fmla="*/ 342 w 375"/>
                <a:gd name="T37" fmla="*/ 87 h 522"/>
                <a:gd name="T38" fmla="*/ 338 w 375"/>
                <a:gd name="T39" fmla="*/ 116 h 522"/>
                <a:gd name="T40" fmla="*/ 333 w 375"/>
                <a:gd name="T41" fmla="*/ 140 h 522"/>
                <a:gd name="T42" fmla="*/ 325 w 375"/>
                <a:gd name="T43" fmla="*/ 148 h 522"/>
                <a:gd name="T44" fmla="*/ 313 w 375"/>
                <a:gd name="T45" fmla="*/ 157 h 522"/>
                <a:gd name="T46" fmla="*/ 306 w 375"/>
                <a:gd name="T47" fmla="*/ 176 h 522"/>
                <a:gd name="T48" fmla="*/ 301 w 375"/>
                <a:gd name="T49" fmla="*/ 213 h 522"/>
                <a:gd name="T50" fmla="*/ 289 w 375"/>
                <a:gd name="T51" fmla="*/ 223 h 522"/>
                <a:gd name="T52" fmla="*/ 286 w 375"/>
                <a:gd name="T53" fmla="*/ 223 h 522"/>
                <a:gd name="T54" fmla="*/ 277 w 375"/>
                <a:gd name="T55" fmla="*/ 237 h 522"/>
                <a:gd name="T56" fmla="*/ 277 w 375"/>
                <a:gd name="T57" fmla="*/ 261 h 522"/>
                <a:gd name="T58" fmla="*/ 277 w 375"/>
                <a:gd name="T59" fmla="*/ 269 h 522"/>
                <a:gd name="T60" fmla="*/ 269 w 375"/>
                <a:gd name="T61" fmla="*/ 288 h 522"/>
                <a:gd name="T62" fmla="*/ 265 w 375"/>
                <a:gd name="T63" fmla="*/ 302 h 522"/>
                <a:gd name="T64" fmla="*/ 261 w 375"/>
                <a:gd name="T65" fmla="*/ 325 h 522"/>
                <a:gd name="T66" fmla="*/ 265 w 375"/>
                <a:gd name="T67" fmla="*/ 353 h 522"/>
                <a:gd name="T68" fmla="*/ 274 w 375"/>
                <a:gd name="T69" fmla="*/ 371 h 522"/>
                <a:gd name="T70" fmla="*/ 274 w 375"/>
                <a:gd name="T71" fmla="*/ 385 h 522"/>
                <a:gd name="T72" fmla="*/ 269 w 375"/>
                <a:gd name="T73" fmla="*/ 395 h 522"/>
                <a:gd name="T74" fmla="*/ 249 w 375"/>
                <a:gd name="T75" fmla="*/ 414 h 522"/>
                <a:gd name="T76" fmla="*/ 245 w 375"/>
                <a:gd name="T77" fmla="*/ 428 h 522"/>
                <a:gd name="T78" fmla="*/ 241 w 375"/>
                <a:gd name="T79" fmla="*/ 436 h 522"/>
                <a:gd name="T80" fmla="*/ 229 w 375"/>
                <a:gd name="T81" fmla="*/ 446 h 522"/>
                <a:gd name="T82" fmla="*/ 221 w 375"/>
                <a:gd name="T83" fmla="*/ 465 h 522"/>
                <a:gd name="T84" fmla="*/ 221 w 375"/>
                <a:gd name="T85" fmla="*/ 479 h 522"/>
                <a:gd name="T86" fmla="*/ 209 w 375"/>
                <a:gd name="T87" fmla="*/ 470 h 522"/>
                <a:gd name="T88" fmla="*/ 196 w 375"/>
                <a:gd name="T89" fmla="*/ 474 h 522"/>
                <a:gd name="T90" fmla="*/ 193 w 375"/>
                <a:gd name="T91" fmla="*/ 489 h 522"/>
                <a:gd name="T92" fmla="*/ 184 w 375"/>
                <a:gd name="T93" fmla="*/ 492 h 522"/>
                <a:gd name="T94" fmla="*/ 164 w 375"/>
                <a:gd name="T95" fmla="*/ 474 h 522"/>
                <a:gd name="T96" fmla="*/ 152 w 375"/>
                <a:gd name="T97" fmla="*/ 470 h 522"/>
                <a:gd name="T98" fmla="*/ 145 w 375"/>
                <a:gd name="T99" fmla="*/ 474 h 522"/>
                <a:gd name="T100" fmla="*/ 145 w 375"/>
                <a:gd name="T101" fmla="*/ 489 h 522"/>
                <a:gd name="T102" fmla="*/ 140 w 375"/>
                <a:gd name="T103" fmla="*/ 497 h 522"/>
                <a:gd name="T104" fmla="*/ 128 w 375"/>
                <a:gd name="T105" fmla="*/ 492 h 522"/>
                <a:gd name="T106" fmla="*/ 100 w 375"/>
                <a:gd name="T107" fmla="*/ 506 h 522"/>
                <a:gd name="T108" fmla="*/ 88 w 375"/>
                <a:gd name="T109" fmla="*/ 521 h 522"/>
                <a:gd name="T110" fmla="*/ 44 w 375"/>
                <a:gd name="T111" fmla="*/ 521 h 522"/>
                <a:gd name="T112" fmla="*/ 32 w 375"/>
                <a:gd name="T113" fmla="*/ 506 h 522"/>
                <a:gd name="T114" fmla="*/ 20 w 375"/>
                <a:gd name="T115" fmla="*/ 502 h 522"/>
                <a:gd name="T116" fmla="*/ 0 w 375"/>
                <a:gd name="T117" fmla="*/ 506 h 522"/>
                <a:gd name="T118" fmla="*/ 0 w 375"/>
                <a:gd name="T119" fmla="*/ 111 h 522"/>
                <a:gd name="T120" fmla="*/ 3 w 375"/>
                <a:gd name="T1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75" h="522">
                  <a:moveTo>
                    <a:pt x="3" y="0"/>
                  </a:moveTo>
                  <a:lnTo>
                    <a:pt x="96" y="4"/>
                  </a:lnTo>
                  <a:lnTo>
                    <a:pt x="100" y="14"/>
                  </a:lnTo>
                  <a:lnTo>
                    <a:pt x="289" y="14"/>
                  </a:lnTo>
                  <a:lnTo>
                    <a:pt x="289" y="9"/>
                  </a:lnTo>
                  <a:lnTo>
                    <a:pt x="370" y="9"/>
                  </a:lnTo>
                  <a:lnTo>
                    <a:pt x="370" y="41"/>
                  </a:lnTo>
                  <a:lnTo>
                    <a:pt x="374" y="79"/>
                  </a:lnTo>
                  <a:lnTo>
                    <a:pt x="374" y="97"/>
                  </a:lnTo>
                  <a:lnTo>
                    <a:pt x="374" y="116"/>
                  </a:lnTo>
                  <a:lnTo>
                    <a:pt x="370" y="121"/>
                  </a:lnTo>
                  <a:lnTo>
                    <a:pt x="365" y="125"/>
                  </a:lnTo>
                  <a:lnTo>
                    <a:pt x="357" y="121"/>
                  </a:lnTo>
                  <a:lnTo>
                    <a:pt x="354" y="111"/>
                  </a:lnTo>
                  <a:lnTo>
                    <a:pt x="354" y="92"/>
                  </a:lnTo>
                  <a:lnTo>
                    <a:pt x="354" y="74"/>
                  </a:lnTo>
                  <a:lnTo>
                    <a:pt x="350" y="74"/>
                  </a:lnTo>
                  <a:lnTo>
                    <a:pt x="345" y="74"/>
                  </a:lnTo>
                  <a:lnTo>
                    <a:pt x="342" y="87"/>
                  </a:lnTo>
                  <a:lnTo>
                    <a:pt x="338" y="116"/>
                  </a:lnTo>
                  <a:lnTo>
                    <a:pt x="333" y="140"/>
                  </a:lnTo>
                  <a:lnTo>
                    <a:pt x="325" y="148"/>
                  </a:lnTo>
                  <a:lnTo>
                    <a:pt x="313" y="157"/>
                  </a:lnTo>
                  <a:lnTo>
                    <a:pt x="306" y="176"/>
                  </a:lnTo>
                  <a:lnTo>
                    <a:pt x="301" y="213"/>
                  </a:lnTo>
                  <a:lnTo>
                    <a:pt x="289" y="223"/>
                  </a:lnTo>
                  <a:lnTo>
                    <a:pt x="286" y="223"/>
                  </a:lnTo>
                  <a:lnTo>
                    <a:pt x="277" y="237"/>
                  </a:lnTo>
                  <a:lnTo>
                    <a:pt x="277" y="261"/>
                  </a:lnTo>
                  <a:lnTo>
                    <a:pt x="277" y="269"/>
                  </a:lnTo>
                  <a:lnTo>
                    <a:pt x="269" y="288"/>
                  </a:lnTo>
                  <a:lnTo>
                    <a:pt x="265" y="302"/>
                  </a:lnTo>
                  <a:lnTo>
                    <a:pt x="261" y="325"/>
                  </a:lnTo>
                  <a:lnTo>
                    <a:pt x="265" y="353"/>
                  </a:lnTo>
                  <a:lnTo>
                    <a:pt x="274" y="371"/>
                  </a:lnTo>
                  <a:lnTo>
                    <a:pt x="274" y="385"/>
                  </a:lnTo>
                  <a:lnTo>
                    <a:pt x="269" y="395"/>
                  </a:lnTo>
                  <a:lnTo>
                    <a:pt x="249" y="414"/>
                  </a:lnTo>
                  <a:lnTo>
                    <a:pt x="245" y="428"/>
                  </a:lnTo>
                  <a:lnTo>
                    <a:pt x="241" y="436"/>
                  </a:lnTo>
                  <a:lnTo>
                    <a:pt x="229" y="446"/>
                  </a:lnTo>
                  <a:lnTo>
                    <a:pt x="221" y="465"/>
                  </a:lnTo>
                  <a:lnTo>
                    <a:pt x="221" y="479"/>
                  </a:lnTo>
                  <a:lnTo>
                    <a:pt x="209" y="470"/>
                  </a:lnTo>
                  <a:lnTo>
                    <a:pt x="196" y="474"/>
                  </a:lnTo>
                  <a:lnTo>
                    <a:pt x="193" y="489"/>
                  </a:lnTo>
                  <a:lnTo>
                    <a:pt x="184" y="492"/>
                  </a:lnTo>
                  <a:lnTo>
                    <a:pt x="164" y="474"/>
                  </a:lnTo>
                  <a:lnTo>
                    <a:pt x="152" y="470"/>
                  </a:lnTo>
                  <a:lnTo>
                    <a:pt x="145" y="474"/>
                  </a:lnTo>
                  <a:lnTo>
                    <a:pt x="145" y="489"/>
                  </a:lnTo>
                  <a:lnTo>
                    <a:pt x="140" y="497"/>
                  </a:lnTo>
                  <a:lnTo>
                    <a:pt x="128" y="492"/>
                  </a:lnTo>
                  <a:lnTo>
                    <a:pt x="100" y="506"/>
                  </a:lnTo>
                  <a:lnTo>
                    <a:pt x="88" y="521"/>
                  </a:lnTo>
                  <a:lnTo>
                    <a:pt x="44" y="521"/>
                  </a:lnTo>
                  <a:lnTo>
                    <a:pt x="32" y="506"/>
                  </a:lnTo>
                  <a:lnTo>
                    <a:pt x="20" y="502"/>
                  </a:lnTo>
                  <a:lnTo>
                    <a:pt x="0" y="506"/>
                  </a:lnTo>
                  <a:lnTo>
                    <a:pt x="0" y="111"/>
                  </a:lnTo>
                  <a:lnTo>
                    <a:pt x="3" y="0"/>
                  </a:lnTo>
                </a:path>
              </a:pathLst>
            </a:custGeom>
            <a:solidFill>
              <a:srgbClr val="99CCFF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9" name="AutoShape 6"/>
            <p:cNvSpPr>
              <a:spLocks/>
            </p:cNvSpPr>
            <p:nvPr/>
          </p:nvSpPr>
          <p:spPr bwMode="auto">
            <a:xfrm>
              <a:off x="8061325" y="5330825"/>
              <a:ext cx="519113" cy="620713"/>
            </a:xfrm>
            <a:custGeom>
              <a:avLst/>
              <a:gdLst>
                <a:gd name="T0" fmla="*/ 226 w 227"/>
                <a:gd name="T1" fmla="*/ 407 h 441"/>
                <a:gd name="T2" fmla="*/ 226 w 227"/>
                <a:gd name="T3" fmla="*/ 0 h 441"/>
                <a:gd name="T4" fmla="*/ 0 w 227"/>
                <a:gd name="T5" fmla="*/ 0 h 441"/>
                <a:gd name="T6" fmla="*/ 8 w 227"/>
                <a:gd name="T7" fmla="*/ 24 h 441"/>
                <a:gd name="T8" fmla="*/ 23 w 227"/>
                <a:gd name="T9" fmla="*/ 65 h 441"/>
                <a:gd name="T10" fmla="*/ 32 w 227"/>
                <a:gd name="T11" fmla="*/ 75 h 441"/>
                <a:gd name="T12" fmla="*/ 40 w 227"/>
                <a:gd name="T13" fmla="*/ 94 h 441"/>
                <a:gd name="T14" fmla="*/ 57 w 227"/>
                <a:gd name="T15" fmla="*/ 140 h 441"/>
                <a:gd name="T16" fmla="*/ 64 w 227"/>
                <a:gd name="T17" fmla="*/ 149 h 441"/>
                <a:gd name="T18" fmla="*/ 76 w 227"/>
                <a:gd name="T19" fmla="*/ 159 h 441"/>
                <a:gd name="T20" fmla="*/ 80 w 227"/>
                <a:gd name="T21" fmla="*/ 168 h 441"/>
                <a:gd name="T22" fmla="*/ 76 w 227"/>
                <a:gd name="T23" fmla="*/ 178 h 441"/>
                <a:gd name="T24" fmla="*/ 76 w 227"/>
                <a:gd name="T25" fmla="*/ 187 h 441"/>
                <a:gd name="T26" fmla="*/ 89 w 227"/>
                <a:gd name="T27" fmla="*/ 206 h 441"/>
                <a:gd name="T28" fmla="*/ 92 w 227"/>
                <a:gd name="T29" fmla="*/ 216 h 441"/>
                <a:gd name="T30" fmla="*/ 96 w 227"/>
                <a:gd name="T31" fmla="*/ 253 h 441"/>
                <a:gd name="T32" fmla="*/ 104 w 227"/>
                <a:gd name="T33" fmla="*/ 262 h 441"/>
                <a:gd name="T34" fmla="*/ 125 w 227"/>
                <a:gd name="T35" fmla="*/ 271 h 441"/>
                <a:gd name="T36" fmla="*/ 129 w 227"/>
                <a:gd name="T37" fmla="*/ 276 h 441"/>
                <a:gd name="T38" fmla="*/ 141 w 227"/>
                <a:gd name="T39" fmla="*/ 276 h 441"/>
                <a:gd name="T40" fmla="*/ 145 w 227"/>
                <a:gd name="T41" fmla="*/ 276 h 441"/>
                <a:gd name="T42" fmla="*/ 161 w 227"/>
                <a:gd name="T43" fmla="*/ 290 h 441"/>
                <a:gd name="T44" fmla="*/ 170 w 227"/>
                <a:gd name="T45" fmla="*/ 290 h 441"/>
                <a:gd name="T46" fmla="*/ 177 w 227"/>
                <a:gd name="T47" fmla="*/ 295 h 441"/>
                <a:gd name="T48" fmla="*/ 182 w 227"/>
                <a:gd name="T49" fmla="*/ 308 h 441"/>
                <a:gd name="T50" fmla="*/ 185 w 227"/>
                <a:gd name="T51" fmla="*/ 313 h 441"/>
                <a:gd name="T52" fmla="*/ 194 w 227"/>
                <a:gd name="T53" fmla="*/ 313 h 441"/>
                <a:gd name="T54" fmla="*/ 209 w 227"/>
                <a:gd name="T55" fmla="*/ 308 h 441"/>
                <a:gd name="T56" fmla="*/ 214 w 227"/>
                <a:gd name="T57" fmla="*/ 313 h 441"/>
                <a:gd name="T58" fmla="*/ 214 w 227"/>
                <a:gd name="T59" fmla="*/ 323 h 441"/>
                <a:gd name="T60" fmla="*/ 209 w 227"/>
                <a:gd name="T61" fmla="*/ 332 h 441"/>
                <a:gd name="T62" fmla="*/ 209 w 227"/>
                <a:gd name="T63" fmla="*/ 341 h 441"/>
                <a:gd name="T64" fmla="*/ 209 w 227"/>
                <a:gd name="T65" fmla="*/ 356 h 441"/>
                <a:gd name="T66" fmla="*/ 205 w 227"/>
                <a:gd name="T67" fmla="*/ 365 h 441"/>
                <a:gd name="T68" fmla="*/ 194 w 227"/>
                <a:gd name="T69" fmla="*/ 375 h 441"/>
                <a:gd name="T70" fmla="*/ 182 w 227"/>
                <a:gd name="T71" fmla="*/ 379 h 441"/>
                <a:gd name="T72" fmla="*/ 165 w 227"/>
                <a:gd name="T73" fmla="*/ 370 h 441"/>
                <a:gd name="T74" fmla="*/ 153 w 227"/>
                <a:gd name="T75" fmla="*/ 365 h 441"/>
                <a:gd name="T76" fmla="*/ 141 w 227"/>
                <a:gd name="T77" fmla="*/ 346 h 441"/>
                <a:gd name="T78" fmla="*/ 129 w 227"/>
                <a:gd name="T79" fmla="*/ 327 h 441"/>
                <a:gd name="T80" fmla="*/ 121 w 227"/>
                <a:gd name="T81" fmla="*/ 313 h 441"/>
                <a:gd name="T82" fmla="*/ 109 w 227"/>
                <a:gd name="T83" fmla="*/ 313 h 441"/>
                <a:gd name="T84" fmla="*/ 101 w 227"/>
                <a:gd name="T85" fmla="*/ 313 h 441"/>
                <a:gd name="T86" fmla="*/ 96 w 227"/>
                <a:gd name="T87" fmla="*/ 327 h 441"/>
                <a:gd name="T88" fmla="*/ 92 w 227"/>
                <a:gd name="T89" fmla="*/ 346 h 441"/>
                <a:gd name="T90" fmla="*/ 92 w 227"/>
                <a:gd name="T91" fmla="*/ 370 h 441"/>
                <a:gd name="T92" fmla="*/ 101 w 227"/>
                <a:gd name="T93" fmla="*/ 394 h 441"/>
                <a:gd name="T94" fmla="*/ 116 w 227"/>
                <a:gd name="T95" fmla="*/ 421 h 441"/>
                <a:gd name="T96" fmla="*/ 125 w 227"/>
                <a:gd name="T97" fmla="*/ 440 h 441"/>
                <a:gd name="T98" fmla="*/ 137 w 227"/>
                <a:gd name="T99" fmla="*/ 440 h 441"/>
                <a:gd name="T100" fmla="*/ 153 w 227"/>
                <a:gd name="T101" fmla="*/ 435 h 441"/>
                <a:gd name="T102" fmla="*/ 177 w 227"/>
                <a:gd name="T103" fmla="*/ 435 h 441"/>
                <a:gd name="T104" fmla="*/ 194 w 227"/>
                <a:gd name="T105" fmla="*/ 435 h 441"/>
                <a:gd name="T106" fmla="*/ 202 w 227"/>
                <a:gd name="T107" fmla="*/ 430 h 441"/>
                <a:gd name="T108" fmla="*/ 226 w 227"/>
                <a:gd name="T109" fmla="*/ 407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27" h="441">
                  <a:moveTo>
                    <a:pt x="226" y="407"/>
                  </a:moveTo>
                  <a:lnTo>
                    <a:pt x="226" y="0"/>
                  </a:lnTo>
                  <a:lnTo>
                    <a:pt x="0" y="0"/>
                  </a:lnTo>
                  <a:lnTo>
                    <a:pt x="8" y="24"/>
                  </a:lnTo>
                  <a:lnTo>
                    <a:pt x="23" y="65"/>
                  </a:lnTo>
                  <a:lnTo>
                    <a:pt x="32" y="75"/>
                  </a:lnTo>
                  <a:lnTo>
                    <a:pt x="40" y="94"/>
                  </a:lnTo>
                  <a:lnTo>
                    <a:pt x="57" y="140"/>
                  </a:lnTo>
                  <a:lnTo>
                    <a:pt x="64" y="149"/>
                  </a:lnTo>
                  <a:lnTo>
                    <a:pt x="76" y="159"/>
                  </a:lnTo>
                  <a:lnTo>
                    <a:pt x="80" y="168"/>
                  </a:lnTo>
                  <a:lnTo>
                    <a:pt x="76" y="178"/>
                  </a:lnTo>
                  <a:lnTo>
                    <a:pt x="76" y="187"/>
                  </a:lnTo>
                  <a:lnTo>
                    <a:pt x="89" y="206"/>
                  </a:lnTo>
                  <a:lnTo>
                    <a:pt x="92" y="216"/>
                  </a:lnTo>
                  <a:lnTo>
                    <a:pt x="96" y="253"/>
                  </a:lnTo>
                  <a:lnTo>
                    <a:pt x="104" y="262"/>
                  </a:lnTo>
                  <a:lnTo>
                    <a:pt x="125" y="271"/>
                  </a:lnTo>
                  <a:lnTo>
                    <a:pt x="129" y="276"/>
                  </a:lnTo>
                  <a:lnTo>
                    <a:pt x="141" y="276"/>
                  </a:lnTo>
                  <a:lnTo>
                    <a:pt x="145" y="276"/>
                  </a:lnTo>
                  <a:lnTo>
                    <a:pt x="161" y="290"/>
                  </a:lnTo>
                  <a:lnTo>
                    <a:pt x="170" y="290"/>
                  </a:lnTo>
                  <a:lnTo>
                    <a:pt x="177" y="295"/>
                  </a:lnTo>
                  <a:lnTo>
                    <a:pt x="182" y="308"/>
                  </a:lnTo>
                  <a:lnTo>
                    <a:pt x="185" y="313"/>
                  </a:lnTo>
                  <a:lnTo>
                    <a:pt x="194" y="313"/>
                  </a:lnTo>
                  <a:lnTo>
                    <a:pt x="209" y="308"/>
                  </a:lnTo>
                  <a:lnTo>
                    <a:pt x="214" y="313"/>
                  </a:lnTo>
                  <a:lnTo>
                    <a:pt x="214" y="323"/>
                  </a:lnTo>
                  <a:lnTo>
                    <a:pt x="209" y="332"/>
                  </a:lnTo>
                  <a:lnTo>
                    <a:pt x="209" y="341"/>
                  </a:lnTo>
                  <a:lnTo>
                    <a:pt x="209" y="356"/>
                  </a:lnTo>
                  <a:lnTo>
                    <a:pt x="205" y="365"/>
                  </a:lnTo>
                  <a:lnTo>
                    <a:pt x="194" y="375"/>
                  </a:lnTo>
                  <a:lnTo>
                    <a:pt x="182" y="379"/>
                  </a:lnTo>
                  <a:lnTo>
                    <a:pt x="165" y="370"/>
                  </a:lnTo>
                  <a:lnTo>
                    <a:pt x="153" y="365"/>
                  </a:lnTo>
                  <a:lnTo>
                    <a:pt x="141" y="346"/>
                  </a:lnTo>
                  <a:lnTo>
                    <a:pt x="129" y="327"/>
                  </a:lnTo>
                  <a:lnTo>
                    <a:pt x="121" y="313"/>
                  </a:lnTo>
                  <a:lnTo>
                    <a:pt x="109" y="313"/>
                  </a:lnTo>
                  <a:lnTo>
                    <a:pt x="101" y="313"/>
                  </a:lnTo>
                  <a:lnTo>
                    <a:pt x="96" y="327"/>
                  </a:lnTo>
                  <a:lnTo>
                    <a:pt x="92" y="346"/>
                  </a:lnTo>
                  <a:lnTo>
                    <a:pt x="92" y="370"/>
                  </a:lnTo>
                  <a:lnTo>
                    <a:pt x="101" y="394"/>
                  </a:lnTo>
                  <a:lnTo>
                    <a:pt x="116" y="421"/>
                  </a:lnTo>
                  <a:lnTo>
                    <a:pt x="125" y="440"/>
                  </a:lnTo>
                  <a:lnTo>
                    <a:pt x="137" y="440"/>
                  </a:lnTo>
                  <a:lnTo>
                    <a:pt x="153" y="435"/>
                  </a:lnTo>
                  <a:lnTo>
                    <a:pt x="177" y="435"/>
                  </a:lnTo>
                  <a:lnTo>
                    <a:pt x="194" y="435"/>
                  </a:lnTo>
                  <a:lnTo>
                    <a:pt x="202" y="430"/>
                  </a:lnTo>
                  <a:lnTo>
                    <a:pt x="226" y="407"/>
                  </a:lnTo>
                </a:path>
              </a:pathLst>
            </a:custGeom>
            <a:solidFill>
              <a:srgbClr val="99CCFF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10" name="AutoShape 7"/>
            <p:cNvSpPr>
              <a:spLocks/>
            </p:cNvSpPr>
            <p:nvPr/>
          </p:nvSpPr>
          <p:spPr bwMode="auto">
            <a:xfrm>
              <a:off x="8774113" y="5653088"/>
              <a:ext cx="539750" cy="520700"/>
            </a:xfrm>
            <a:custGeom>
              <a:avLst/>
              <a:gdLst>
                <a:gd name="T0" fmla="*/ 214 w 235"/>
                <a:gd name="T1" fmla="*/ 0 h 370"/>
                <a:gd name="T2" fmla="*/ 223 w 235"/>
                <a:gd name="T3" fmla="*/ 0 h 370"/>
                <a:gd name="T4" fmla="*/ 231 w 235"/>
                <a:gd name="T5" fmla="*/ 0 h 370"/>
                <a:gd name="T6" fmla="*/ 231 w 235"/>
                <a:gd name="T7" fmla="*/ 8 h 370"/>
                <a:gd name="T8" fmla="*/ 231 w 235"/>
                <a:gd name="T9" fmla="*/ 16 h 370"/>
                <a:gd name="T10" fmla="*/ 231 w 235"/>
                <a:gd name="T11" fmla="*/ 25 h 370"/>
                <a:gd name="T12" fmla="*/ 231 w 235"/>
                <a:gd name="T13" fmla="*/ 33 h 370"/>
                <a:gd name="T14" fmla="*/ 234 w 235"/>
                <a:gd name="T15" fmla="*/ 41 h 370"/>
                <a:gd name="T16" fmla="*/ 234 w 235"/>
                <a:gd name="T17" fmla="*/ 49 h 370"/>
                <a:gd name="T18" fmla="*/ 234 w 235"/>
                <a:gd name="T19" fmla="*/ 57 h 370"/>
                <a:gd name="T20" fmla="*/ 234 w 235"/>
                <a:gd name="T21" fmla="*/ 66 h 370"/>
                <a:gd name="T22" fmla="*/ 225 w 235"/>
                <a:gd name="T23" fmla="*/ 68 h 370"/>
                <a:gd name="T24" fmla="*/ 223 w 235"/>
                <a:gd name="T25" fmla="*/ 77 h 370"/>
                <a:gd name="T26" fmla="*/ 223 w 235"/>
                <a:gd name="T27" fmla="*/ 85 h 370"/>
                <a:gd name="T28" fmla="*/ 214 w 235"/>
                <a:gd name="T29" fmla="*/ 90 h 370"/>
                <a:gd name="T30" fmla="*/ 214 w 235"/>
                <a:gd name="T31" fmla="*/ 98 h 370"/>
                <a:gd name="T32" fmla="*/ 214 w 235"/>
                <a:gd name="T33" fmla="*/ 107 h 370"/>
                <a:gd name="T34" fmla="*/ 214 w 235"/>
                <a:gd name="T35" fmla="*/ 115 h 370"/>
                <a:gd name="T36" fmla="*/ 214 w 235"/>
                <a:gd name="T37" fmla="*/ 123 h 370"/>
                <a:gd name="T38" fmla="*/ 205 w 235"/>
                <a:gd name="T39" fmla="*/ 123 h 370"/>
                <a:gd name="T40" fmla="*/ 197 w 235"/>
                <a:gd name="T41" fmla="*/ 126 h 370"/>
                <a:gd name="T42" fmla="*/ 197 w 235"/>
                <a:gd name="T43" fmla="*/ 134 h 370"/>
                <a:gd name="T44" fmla="*/ 194 w 235"/>
                <a:gd name="T45" fmla="*/ 142 h 370"/>
                <a:gd name="T46" fmla="*/ 185 w 235"/>
                <a:gd name="T47" fmla="*/ 148 h 370"/>
                <a:gd name="T48" fmla="*/ 180 w 235"/>
                <a:gd name="T49" fmla="*/ 156 h 370"/>
                <a:gd name="T50" fmla="*/ 180 w 235"/>
                <a:gd name="T51" fmla="*/ 164 h 370"/>
                <a:gd name="T52" fmla="*/ 180 w 235"/>
                <a:gd name="T53" fmla="*/ 172 h 370"/>
                <a:gd name="T54" fmla="*/ 180 w 235"/>
                <a:gd name="T55" fmla="*/ 180 h 370"/>
                <a:gd name="T56" fmla="*/ 171 w 235"/>
                <a:gd name="T57" fmla="*/ 186 h 370"/>
                <a:gd name="T58" fmla="*/ 171 w 235"/>
                <a:gd name="T59" fmla="*/ 194 h 370"/>
                <a:gd name="T60" fmla="*/ 163 w 235"/>
                <a:gd name="T61" fmla="*/ 194 h 370"/>
                <a:gd name="T62" fmla="*/ 157 w 235"/>
                <a:gd name="T63" fmla="*/ 202 h 370"/>
                <a:gd name="T64" fmla="*/ 157 w 235"/>
                <a:gd name="T65" fmla="*/ 210 h 370"/>
                <a:gd name="T66" fmla="*/ 157 w 235"/>
                <a:gd name="T67" fmla="*/ 219 h 370"/>
                <a:gd name="T68" fmla="*/ 157 w 235"/>
                <a:gd name="T69" fmla="*/ 227 h 370"/>
                <a:gd name="T70" fmla="*/ 151 w 235"/>
                <a:gd name="T71" fmla="*/ 235 h 370"/>
                <a:gd name="T72" fmla="*/ 146 w 235"/>
                <a:gd name="T73" fmla="*/ 243 h 370"/>
                <a:gd name="T74" fmla="*/ 146 w 235"/>
                <a:gd name="T75" fmla="*/ 251 h 370"/>
                <a:gd name="T76" fmla="*/ 143 w 235"/>
                <a:gd name="T77" fmla="*/ 260 h 370"/>
                <a:gd name="T78" fmla="*/ 140 w 235"/>
                <a:gd name="T79" fmla="*/ 268 h 370"/>
                <a:gd name="T80" fmla="*/ 134 w 235"/>
                <a:gd name="T81" fmla="*/ 276 h 370"/>
                <a:gd name="T82" fmla="*/ 126 w 235"/>
                <a:gd name="T83" fmla="*/ 276 h 370"/>
                <a:gd name="T84" fmla="*/ 117 w 235"/>
                <a:gd name="T85" fmla="*/ 279 h 370"/>
                <a:gd name="T86" fmla="*/ 111 w 235"/>
                <a:gd name="T87" fmla="*/ 287 h 370"/>
                <a:gd name="T88" fmla="*/ 106 w 235"/>
                <a:gd name="T89" fmla="*/ 295 h 370"/>
                <a:gd name="T90" fmla="*/ 100 w 235"/>
                <a:gd name="T91" fmla="*/ 303 h 370"/>
                <a:gd name="T92" fmla="*/ 91 w 235"/>
                <a:gd name="T93" fmla="*/ 309 h 370"/>
                <a:gd name="T94" fmla="*/ 86 w 235"/>
                <a:gd name="T95" fmla="*/ 317 h 370"/>
                <a:gd name="T96" fmla="*/ 77 w 235"/>
                <a:gd name="T97" fmla="*/ 320 h 370"/>
                <a:gd name="T98" fmla="*/ 74 w 235"/>
                <a:gd name="T99" fmla="*/ 328 h 370"/>
                <a:gd name="T100" fmla="*/ 66 w 235"/>
                <a:gd name="T101" fmla="*/ 333 h 370"/>
                <a:gd name="T102" fmla="*/ 63 w 235"/>
                <a:gd name="T103" fmla="*/ 342 h 370"/>
                <a:gd name="T104" fmla="*/ 54 w 235"/>
                <a:gd name="T105" fmla="*/ 350 h 370"/>
                <a:gd name="T106" fmla="*/ 46 w 235"/>
                <a:gd name="T107" fmla="*/ 353 h 370"/>
                <a:gd name="T108" fmla="*/ 43 w 235"/>
                <a:gd name="T109" fmla="*/ 361 h 370"/>
                <a:gd name="T110" fmla="*/ 43 w 235"/>
                <a:gd name="T111" fmla="*/ 369 h 370"/>
                <a:gd name="T112" fmla="*/ 34 w 235"/>
                <a:gd name="T113" fmla="*/ 369 h 370"/>
                <a:gd name="T114" fmla="*/ 26 w 235"/>
                <a:gd name="T115" fmla="*/ 366 h 370"/>
                <a:gd name="T116" fmla="*/ 17 w 235"/>
                <a:gd name="T117" fmla="*/ 364 h 370"/>
                <a:gd name="T118" fmla="*/ 9 w 235"/>
                <a:gd name="T119" fmla="*/ 364 h 370"/>
                <a:gd name="T120" fmla="*/ 0 w 235"/>
                <a:gd name="T121" fmla="*/ 364 h 370"/>
                <a:gd name="T122" fmla="*/ 9 w 235"/>
                <a:gd name="T123" fmla="*/ 361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35" h="370">
                  <a:moveTo>
                    <a:pt x="214" y="0"/>
                  </a:moveTo>
                  <a:lnTo>
                    <a:pt x="223" y="0"/>
                  </a:lnTo>
                  <a:lnTo>
                    <a:pt x="231" y="0"/>
                  </a:lnTo>
                  <a:lnTo>
                    <a:pt x="231" y="8"/>
                  </a:lnTo>
                  <a:lnTo>
                    <a:pt x="231" y="16"/>
                  </a:lnTo>
                  <a:lnTo>
                    <a:pt x="231" y="25"/>
                  </a:lnTo>
                  <a:lnTo>
                    <a:pt x="231" y="33"/>
                  </a:lnTo>
                  <a:lnTo>
                    <a:pt x="234" y="41"/>
                  </a:lnTo>
                  <a:lnTo>
                    <a:pt x="234" y="49"/>
                  </a:lnTo>
                  <a:lnTo>
                    <a:pt x="234" y="57"/>
                  </a:lnTo>
                  <a:lnTo>
                    <a:pt x="234" y="66"/>
                  </a:lnTo>
                  <a:lnTo>
                    <a:pt x="225" y="68"/>
                  </a:lnTo>
                  <a:lnTo>
                    <a:pt x="223" y="77"/>
                  </a:lnTo>
                  <a:lnTo>
                    <a:pt x="223" y="85"/>
                  </a:lnTo>
                  <a:lnTo>
                    <a:pt x="214" y="90"/>
                  </a:lnTo>
                  <a:lnTo>
                    <a:pt x="214" y="98"/>
                  </a:lnTo>
                  <a:lnTo>
                    <a:pt x="214" y="107"/>
                  </a:lnTo>
                  <a:lnTo>
                    <a:pt x="214" y="115"/>
                  </a:lnTo>
                  <a:lnTo>
                    <a:pt x="214" y="123"/>
                  </a:lnTo>
                  <a:lnTo>
                    <a:pt x="205" y="123"/>
                  </a:lnTo>
                  <a:lnTo>
                    <a:pt x="197" y="126"/>
                  </a:lnTo>
                  <a:lnTo>
                    <a:pt x="197" y="134"/>
                  </a:lnTo>
                  <a:lnTo>
                    <a:pt x="194" y="142"/>
                  </a:lnTo>
                  <a:lnTo>
                    <a:pt x="185" y="148"/>
                  </a:lnTo>
                  <a:lnTo>
                    <a:pt x="180" y="156"/>
                  </a:lnTo>
                  <a:lnTo>
                    <a:pt x="180" y="164"/>
                  </a:lnTo>
                  <a:lnTo>
                    <a:pt x="180" y="172"/>
                  </a:lnTo>
                  <a:lnTo>
                    <a:pt x="180" y="180"/>
                  </a:lnTo>
                  <a:lnTo>
                    <a:pt x="171" y="186"/>
                  </a:lnTo>
                  <a:lnTo>
                    <a:pt x="171" y="194"/>
                  </a:lnTo>
                  <a:lnTo>
                    <a:pt x="163" y="194"/>
                  </a:lnTo>
                  <a:lnTo>
                    <a:pt x="157" y="202"/>
                  </a:lnTo>
                  <a:lnTo>
                    <a:pt x="157" y="210"/>
                  </a:lnTo>
                  <a:lnTo>
                    <a:pt x="157" y="219"/>
                  </a:lnTo>
                  <a:lnTo>
                    <a:pt x="157" y="227"/>
                  </a:lnTo>
                  <a:lnTo>
                    <a:pt x="151" y="235"/>
                  </a:lnTo>
                  <a:lnTo>
                    <a:pt x="146" y="243"/>
                  </a:lnTo>
                  <a:lnTo>
                    <a:pt x="146" y="251"/>
                  </a:lnTo>
                  <a:lnTo>
                    <a:pt x="143" y="260"/>
                  </a:lnTo>
                  <a:lnTo>
                    <a:pt x="140" y="268"/>
                  </a:lnTo>
                  <a:lnTo>
                    <a:pt x="134" y="276"/>
                  </a:lnTo>
                  <a:lnTo>
                    <a:pt x="126" y="276"/>
                  </a:lnTo>
                  <a:lnTo>
                    <a:pt x="117" y="279"/>
                  </a:lnTo>
                  <a:lnTo>
                    <a:pt x="111" y="287"/>
                  </a:lnTo>
                  <a:lnTo>
                    <a:pt x="106" y="295"/>
                  </a:lnTo>
                  <a:lnTo>
                    <a:pt x="100" y="303"/>
                  </a:lnTo>
                  <a:lnTo>
                    <a:pt x="91" y="309"/>
                  </a:lnTo>
                  <a:lnTo>
                    <a:pt x="86" y="317"/>
                  </a:lnTo>
                  <a:lnTo>
                    <a:pt x="77" y="320"/>
                  </a:lnTo>
                  <a:lnTo>
                    <a:pt x="74" y="328"/>
                  </a:lnTo>
                  <a:lnTo>
                    <a:pt x="66" y="333"/>
                  </a:lnTo>
                  <a:lnTo>
                    <a:pt x="63" y="342"/>
                  </a:lnTo>
                  <a:lnTo>
                    <a:pt x="54" y="350"/>
                  </a:lnTo>
                  <a:lnTo>
                    <a:pt x="46" y="353"/>
                  </a:lnTo>
                  <a:lnTo>
                    <a:pt x="43" y="361"/>
                  </a:lnTo>
                  <a:lnTo>
                    <a:pt x="43" y="369"/>
                  </a:lnTo>
                  <a:lnTo>
                    <a:pt x="34" y="369"/>
                  </a:lnTo>
                  <a:lnTo>
                    <a:pt x="26" y="366"/>
                  </a:lnTo>
                  <a:lnTo>
                    <a:pt x="17" y="364"/>
                  </a:lnTo>
                  <a:lnTo>
                    <a:pt x="9" y="364"/>
                  </a:lnTo>
                  <a:lnTo>
                    <a:pt x="0" y="364"/>
                  </a:lnTo>
                  <a:lnTo>
                    <a:pt x="9" y="361"/>
                  </a:lnTo>
                </a:path>
              </a:pathLst>
            </a:custGeom>
            <a:solidFill>
              <a:srgbClr val="99CCFF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11" name="AutoShape 8"/>
            <p:cNvSpPr>
              <a:spLocks/>
            </p:cNvSpPr>
            <p:nvPr/>
          </p:nvSpPr>
          <p:spPr bwMode="auto">
            <a:xfrm>
              <a:off x="8496300" y="4092575"/>
              <a:ext cx="1008063" cy="776288"/>
            </a:xfrm>
            <a:custGeom>
              <a:avLst/>
              <a:gdLst>
                <a:gd name="T0" fmla="*/ 115 w 440"/>
                <a:gd name="T1" fmla="*/ 49 h 552"/>
                <a:gd name="T2" fmla="*/ 144 w 440"/>
                <a:gd name="T3" fmla="*/ 56 h 552"/>
                <a:gd name="T4" fmla="*/ 141 w 440"/>
                <a:gd name="T5" fmla="*/ 75 h 552"/>
                <a:gd name="T6" fmla="*/ 157 w 440"/>
                <a:gd name="T7" fmla="*/ 104 h 552"/>
                <a:gd name="T8" fmla="*/ 161 w 440"/>
                <a:gd name="T9" fmla="*/ 126 h 552"/>
                <a:gd name="T10" fmla="*/ 161 w 440"/>
                <a:gd name="T11" fmla="*/ 141 h 552"/>
                <a:gd name="T12" fmla="*/ 386 w 440"/>
                <a:gd name="T13" fmla="*/ 145 h 552"/>
                <a:gd name="T14" fmla="*/ 386 w 440"/>
                <a:gd name="T15" fmla="*/ 136 h 552"/>
                <a:gd name="T16" fmla="*/ 418 w 440"/>
                <a:gd name="T17" fmla="*/ 136 h 552"/>
                <a:gd name="T18" fmla="*/ 427 w 440"/>
                <a:gd name="T19" fmla="*/ 169 h 552"/>
                <a:gd name="T20" fmla="*/ 435 w 440"/>
                <a:gd name="T21" fmla="*/ 220 h 552"/>
                <a:gd name="T22" fmla="*/ 439 w 440"/>
                <a:gd name="T23" fmla="*/ 262 h 552"/>
                <a:gd name="T24" fmla="*/ 439 w 440"/>
                <a:gd name="T25" fmla="*/ 319 h 552"/>
                <a:gd name="T26" fmla="*/ 439 w 440"/>
                <a:gd name="T27" fmla="*/ 365 h 552"/>
                <a:gd name="T28" fmla="*/ 430 w 440"/>
                <a:gd name="T29" fmla="*/ 421 h 552"/>
                <a:gd name="T30" fmla="*/ 422 w 440"/>
                <a:gd name="T31" fmla="*/ 495 h 552"/>
                <a:gd name="T32" fmla="*/ 418 w 440"/>
                <a:gd name="T33" fmla="*/ 551 h 552"/>
                <a:gd name="T34" fmla="*/ 32 w 440"/>
                <a:gd name="T35" fmla="*/ 537 h 552"/>
                <a:gd name="T36" fmla="*/ 32 w 440"/>
                <a:gd name="T37" fmla="*/ 281 h 552"/>
                <a:gd name="T38" fmla="*/ 29 w 440"/>
                <a:gd name="T39" fmla="*/ 276 h 552"/>
                <a:gd name="T40" fmla="*/ 0 w 440"/>
                <a:gd name="T41" fmla="*/ 262 h 552"/>
                <a:gd name="T42" fmla="*/ 0 w 440"/>
                <a:gd name="T43" fmla="*/ 42 h 552"/>
                <a:gd name="T44" fmla="*/ 12 w 440"/>
                <a:gd name="T45" fmla="*/ 29 h 552"/>
                <a:gd name="T46" fmla="*/ 29 w 440"/>
                <a:gd name="T47" fmla="*/ 24 h 552"/>
                <a:gd name="T48" fmla="*/ 36 w 440"/>
                <a:gd name="T49" fmla="*/ 10 h 552"/>
                <a:gd name="T50" fmla="*/ 67 w 440"/>
                <a:gd name="T51" fmla="*/ 0 h 552"/>
                <a:gd name="T52" fmla="*/ 67 w 440"/>
                <a:gd name="T53" fmla="*/ 49 h 552"/>
                <a:gd name="T54" fmla="*/ 67 w 440"/>
                <a:gd name="T55" fmla="*/ 0 h 552"/>
                <a:gd name="T56" fmla="*/ 115 w 440"/>
                <a:gd name="T57" fmla="*/ 49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40" h="552">
                  <a:moveTo>
                    <a:pt x="115" y="49"/>
                  </a:moveTo>
                  <a:lnTo>
                    <a:pt x="144" y="56"/>
                  </a:lnTo>
                  <a:lnTo>
                    <a:pt x="141" y="75"/>
                  </a:lnTo>
                  <a:lnTo>
                    <a:pt x="157" y="104"/>
                  </a:lnTo>
                  <a:lnTo>
                    <a:pt x="161" y="126"/>
                  </a:lnTo>
                  <a:lnTo>
                    <a:pt x="161" y="141"/>
                  </a:lnTo>
                  <a:lnTo>
                    <a:pt x="386" y="145"/>
                  </a:lnTo>
                  <a:lnTo>
                    <a:pt x="386" y="136"/>
                  </a:lnTo>
                  <a:lnTo>
                    <a:pt x="418" y="136"/>
                  </a:lnTo>
                  <a:lnTo>
                    <a:pt x="427" y="169"/>
                  </a:lnTo>
                  <a:lnTo>
                    <a:pt x="435" y="220"/>
                  </a:lnTo>
                  <a:lnTo>
                    <a:pt x="439" y="262"/>
                  </a:lnTo>
                  <a:lnTo>
                    <a:pt x="439" y="319"/>
                  </a:lnTo>
                  <a:lnTo>
                    <a:pt x="439" y="365"/>
                  </a:lnTo>
                  <a:lnTo>
                    <a:pt x="430" y="421"/>
                  </a:lnTo>
                  <a:lnTo>
                    <a:pt x="422" y="495"/>
                  </a:lnTo>
                  <a:lnTo>
                    <a:pt x="418" y="551"/>
                  </a:lnTo>
                  <a:lnTo>
                    <a:pt x="32" y="537"/>
                  </a:lnTo>
                  <a:lnTo>
                    <a:pt x="32" y="281"/>
                  </a:lnTo>
                  <a:lnTo>
                    <a:pt x="29" y="276"/>
                  </a:lnTo>
                  <a:lnTo>
                    <a:pt x="0" y="262"/>
                  </a:lnTo>
                  <a:lnTo>
                    <a:pt x="0" y="42"/>
                  </a:lnTo>
                  <a:lnTo>
                    <a:pt x="12" y="29"/>
                  </a:lnTo>
                  <a:lnTo>
                    <a:pt x="29" y="24"/>
                  </a:lnTo>
                  <a:lnTo>
                    <a:pt x="36" y="10"/>
                  </a:lnTo>
                  <a:lnTo>
                    <a:pt x="67" y="0"/>
                  </a:lnTo>
                  <a:lnTo>
                    <a:pt x="67" y="49"/>
                  </a:lnTo>
                  <a:lnTo>
                    <a:pt x="67" y="0"/>
                  </a:lnTo>
                  <a:lnTo>
                    <a:pt x="115" y="49"/>
                  </a:lnTo>
                </a:path>
              </a:pathLst>
            </a:custGeom>
            <a:solidFill>
              <a:srgbClr val="99CCFF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12" name="AutoShape 9"/>
            <p:cNvSpPr>
              <a:spLocks/>
            </p:cNvSpPr>
            <p:nvPr/>
          </p:nvSpPr>
          <p:spPr bwMode="auto">
            <a:xfrm>
              <a:off x="8229600" y="3708400"/>
              <a:ext cx="600075" cy="533400"/>
            </a:xfrm>
            <a:custGeom>
              <a:avLst/>
              <a:gdLst>
                <a:gd name="T0" fmla="*/ 28 w 252"/>
                <a:gd name="T1" fmla="*/ 0 h 333"/>
                <a:gd name="T2" fmla="*/ 158 w 252"/>
                <a:gd name="T3" fmla="*/ 0 h 333"/>
                <a:gd name="T4" fmla="*/ 202 w 252"/>
                <a:gd name="T5" fmla="*/ 5 h 333"/>
                <a:gd name="T6" fmla="*/ 207 w 252"/>
                <a:gd name="T7" fmla="*/ 56 h 333"/>
                <a:gd name="T8" fmla="*/ 251 w 252"/>
                <a:gd name="T9" fmla="*/ 56 h 333"/>
                <a:gd name="T10" fmla="*/ 251 w 252"/>
                <a:gd name="T11" fmla="*/ 286 h 333"/>
                <a:gd name="T12" fmla="*/ 251 w 252"/>
                <a:gd name="T13" fmla="*/ 332 h 333"/>
                <a:gd name="T14" fmla="*/ 202 w 252"/>
                <a:gd name="T15" fmla="*/ 286 h 333"/>
                <a:gd name="T16" fmla="*/ 194 w 252"/>
                <a:gd name="T17" fmla="*/ 281 h 333"/>
                <a:gd name="T18" fmla="*/ 174 w 252"/>
                <a:gd name="T19" fmla="*/ 291 h 333"/>
                <a:gd name="T20" fmla="*/ 165 w 252"/>
                <a:gd name="T21" fmla="*/ 286 h 333"/>
                <a:gd name="T22" fmla="*/ 162 w 252"/>
                <a:gd name="T23" fmla="*/ 281 h 333"/>
                <a:gd name="T24" fmla="*/ 162 w 252"/>
                <a:gd name="T25" fmla="*/ 304 h 333"/>
                <a:gd name="T26" fmla="*/ 153 w 252"/>
                <a:gd name="T27" fmla="*/ 318 h 333"/>
                <a:gd name="T28" fmla="*/ 145 w 252"/>
                <a:gd name="T29" fmla="*/ 304 h 333"/>
                <a:gd name="T30" fmla="*/ 138 w 252"/>
                <a:gd name="T31" fmla="*/ 294 h 333"/>
                <a:gd name="T32" fmla="*/ 126 w 252"/>
                <a:gd name="T33" fmla="*/ 291 h 333"/>
                <a:gd name="T34" fmla="*/ 113 w 252"/>
                <a:gd name="T35" fmla="*/ 286 h 333"/>
                <a:gd name="T36" fmla="*/ 109 w 252"/>
                <a:gd name="T37" fmla="*/ 262 h 333"/>
                <a:gd name="T38" fmla="*/ 97 w 252"/>
                <a:gd name="T39" fmla="*/ 262 h 333"/>
                <a:gd name="T40" fmla="*/ 97 w 252"/>
                <a:gd name="T41" fmla="*/ 253 h 333"/>
                <a:gd name="T42" fmla="*/ 93 w 252"/>
                <a:gd name="T43" fmla="*/ 229 h 333"/>
                <a:gd name="T44" fmla="*/ 81 w 252"/>
                <a:gd name="T45" fmla="*/ 215 h 333"/>
                <a:gd name="T46" fmla="*/ 77 w 252"/>
                <a:gd name="T47" fmla="*/ 188 h 333"/>
                <a:gd name="T48" fmla="*/ 37 w 252"/>
                <a:gd name="T49" fmla="*/ 150 h 333"/>
                <a:gd name="T50" fmla="*/ 3 w 252"/>
                <a:gd name="T51" fmla="*/ 108 h 333"/>
                <a:gd name="T52" fmla="*/ 0 w 252"/>
                <a:gd name="T53" fmla="*/ 94 h 333"/>
                <a:gd name="T54" fmla="*/ 3 w 252"/>
                <a:gd name="T55" fmla="*/ 70 h 333"/>
                <a:gd name="T56" fmla="*/ 3 w 252"/>
                <a:gd name="T57" fmla="*/ 65 h 333"/>
                <a:gd name="T58" fmla="*/ 8 w 252"/>
                <a:gd name="T59" fmla="*/ 51 h 333"/>
                <a:gd name="T60" fmla="*/ 12 w 252"/>
                <a:gd name="T61" fmla="*/ 51 h 333"/>
                <a:gd name="T62" fmla="*/ 20 w 252"/>
                <a:gd name="T63" fmla="*/ 48 h 333"/>
                <a:gd name="T64" fmla="*/ 28 w 252"/>
                <a:gd name="T65" fmla="*/ 0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2" h="333">
                  <a:moveTo>
                    <a:pt x="28" y="0"/>
                  </a:moveTo>
                  <a:lnTo>
                    <a:pt x="158" y="0"/>
                  </a:lnTo>
                  <a:lnTo>
                    <a:pt x="202" y="5"/>
                  </a:lnTo>
                  <a:lnTo>
                    <a:pt x="207" y="56"/>
                  </a:lnTo>
                  <a:lnTo>
                    <a:pt x="251" y="56"/>
                  </a:lnTo>
                  <a:lnTo>
                    <a:pt x="251" y="286"/>
                  </a:lnTo>
                  <a:lnTo>
                    <a:pt x="251" y="332"/>
                  </a:lnTo>
                  <a:lnTo>
                    <a:pt x="202" y="286"/>
                  </a:lnTo>
                  <a:lnTo>
                    <a:pt x="194" y="281"/>
                  </a:lnTo>
                  <a:lnTo>
                    <a:pt x="174" y="291"/>
                  </a:lnTo>
                  <a:lnTo>
                    <a:pt x="165" y="286"/>
                  </a:lnTo>
                  <a:lnTo>
                    <a:pt x="162" y="281"/>
                  </a:lnTo>
                  <a:lnTo>
                    <a:pt x="162" y="304"/>
                  </a:lnTo>
                  <a:lnTo>
                    <a:pt x="153" y="318"/>
                  </a:lnTo>
                  <a:lnTo>
                    <a:pt x="145" y="304"/>
                  </a:lnTo>
                  <a:lnTo>
                    <a:pt x="138" y="294"/>
                  </a:lnTo>
                  <a:lnTo>
                    <a:pt x="126" y="291"/>
                  </a:lnTo>
                  <a:lnTo>
                    <a:pt x="113" y="286"/>
                  </a:lnTo>
                  <a:lnTo>
                    <a:pt x="109" y="262"/>
                  </a:lnTo>
                  <a:lnTo>
                    <a:pt x="97" y="262"/>
                  </a:lnTo>
                  <a:lnTo>
                    <a:pt x="97" y="253"/>
                  </a:lnTo>
                  <a:lnTo>
                    <a:pt x="93" y="229"/>
                  </a:lnTo>
                  <a:lnTo>
                    <a:pt x="81" y="215"/>
                  </a:lnTo>
                  <a:lnTo>
                    <a:pt x="77" y="188"/>
                  </a:lnTo>
                  <a:lnTo>
                    <a:pt x="37" y="150"/>
                  </a:lnTo>
                  <a:lnTo>
                    <a:pt x="3" y="108"/>
                  </a:lnTo>
                  <a:lnTo>
                    <a:pt x="0" y="94"/>
                  </a:lnTo>
                  <a:lnTo>
                    <a:pt x="3" y="70"/>
                  </a:lnTo>
                  <a:lnTo>
                    <a:pt x="3" y="65"/>
                  </a:lnTo>
                  <a:lnTo>
                    <a:pt x="8" y="51"/>
                  </a:lnTo>
                  <a:lnTo>
                    <a:pt x="12" y="51"/>
                  </a:lnTo>
                  <a:lnTo>
                    <a:pt x="20" y="48"/>
                  </a:lnTo>
                  <a:lnTo>
                    <a:pt x="28" y="0"/>
                  </a:lnTo>
                </a:path>
              </a:pathLst>
            </a:custGeom>
            <a:solidFill>
              <a:srgbClr val="FF99CC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13" name="AutoShape 10"/>
            <p:cNvSpPr>
              <a:spLocks/>
            </p:cNvSpPr>
            <p:nvPr/>
          </p:nvSpPr>
          <p:spPr bwMode="auto">
            <a:xfrm>
              <a:off x="7031038" y="4235450"/>
              <a:ext cx="889000" cy="273050"/>
            </a:xfrm>
            <a:custGeom>
              <a:avLst/>
              <a:gdLst>
                <a:gd name="T0" fmla="*/ 387 w 388"/>
                <a:gd name="T1" fmla="*/ 5 h 193"/>
                <a:gd name="T2" fmla="*/ 387 w 388"/>
                <a:gd name="T3" fmla="*/ 192 h 193"/>
                <a:gd name="T4" fmla="*/ 134 w 388"/>
                <a:gd name="T5" fmla="*/ 192 h 193"/>
                <a:gd name="T6" fmla="*/ 137 w 388"/>
                <a:gd name="T7" fmla="*/ 164 h 193"/>
                <a:gd name="T8" fmla="*/ 137 w 388"/>
                <a:gd name="T9" fmla="*/ 127 h 193"/>
                <a:gd name="T10" fmla="*/ 125 w 388"/>
                <a:gd name="T11" fmla="*/ 103 h 193"/>
                <a:gd name="T12" fmla="*/ 117 w 388"/>
                <a:gd name="T13" fmla="*/ 84 h 193"/>
                <a:gd name="T14" fmla="*/ 122 w 388"/>
                <a:gd name="T15" fmla="*/ 79 h 193"/>
                <a:gd name="T16" fmla="*/ 125 w 388"/>
                <a:gd name="T17" fmla="*/ 70 h 193"/>
                <a:gd name="T18" fmla="*/ 149 w 388"/>
                <a:gd name="T19" fmla="*/ 65 h 193"/>
                <a:gd name="T20" fmla="*/ 154 w 388"/>
                <a:gd name="T21" fmla="*/ 56 h 193"/>
                <a:gd name="T22" fmla="*/ 154 w 388"/>
                <a:gd name="T23" fmla="*/ 46 h 193"/>
                <a:gd name="T24" fmla="*/ 149 w 388"/>
                <a:gd name="T25" fmla="*/ 41 h 193"/>
                <a:gd name="T26" fmla="*/ 137 w 388"/>
                <a:gd name="T27" fmla="*/ 46 h 193"/>
                <a:gd name="T28" fmla="*/ 125 w 388"/>
                <a:gd name="T29" fmla="*/ 56 h 193"/>
                <a:gd name="T30" fmla="*/ 113 w 388"/>
                <a:gd name="T31" fmla="*/ 51 h 193"/>
                <a:gd name="T32" fmla="*/ 109 w 388"/>
                <a:gd name="T33" fmla="*/ 51 h 193"/>
                <a:gd name="T34" fmla="*/ 101 w 388"/>
                <a:gd name="T35" fmla="*/ 51 h 193"/>
                <a:gd name="T36" fmla="*/ 90 w 388"/>
                <a:gd name="T37" fmla="*/ 56 h 193"/>
                <a:gd name="T38" fmla="*/ 56 w 388"/>
                <a:gd name="T39" fmla="*/ 28 h 193"/>
                <a:gd name="T40" fmla="*/ 44 w 388"/>
                <a:gd name="T41" fmla="*/ 24 h 193"/>
                <a:gd name="T42" fmla="*/ 44 w 388"/>
                <a:gd name="T43" fmla="*/ 28 h 193"/>
                <a:gd name="T44" fmla="*/ 44 w 388"/>
                <a:gd name="T45" fmla="*/ 41 h 193"/>
                <a:gd name="T46" fmla="*/ 53 w 388"/>
                <a:gd name="T47" fmla="*/ 56 h 193"/>
                <a:gd name="T48" fmla="*/ 90 w 388"/>
                <a:gd name="T49" fmla="*/ 108 h 193"/>
                <a:gd name="T50" fmla="*/ 90 w 388"/>
                <a:gd name="T51" fmla="*/ 127 h 193"/>
                <a:gd name="T52" fmla="*/ 93 w 388"/>
                <a:gd name="T53" fmla="*/ 149 h 193"/>
                <a:gd name="T54" fmla="*/ 85 w 388"/>
                <a:gd name="T55" fmla="*/ 159 h 193"/>
                <a:gd name="T56" fmla="*/ 73 w 388"/>
                <a:gd name="T57" fmla="*/ 154 h 193"/>
                <a:gd name="T58" fmla="*/ 65 w 388"/>
                <a:gd name="T59" fmla="*/ 149 h 193"/>
                <a:gd name="T60" fmla="*/ 53 w 388"/>
                <a:gd name="T61" fmla="*/ 149 h 193"/>
                <a:gd name="T62" fmla="*/ 49 w 388"/>
                <a:gd name="T63" fmla="*/ 149 h 193"/>
                <a:gd name="T64" fmla="*/ 41 w 388"/>
                <a:gd name="T65" fmla="*/ 136 h 193"/>
                <a:gd name="T66" fmla="*/ 33 w 388"/>
                <a:gd name="T67" fmla="*/ 136 h 193"/>
                <a:gd name="T68" fmla="*/ 24 w 388"/>
                <a:gd name="T69" fmla="*/ 127 h 193"/>
                <a:gd name="T70" fmla="*/ 9 w 388"/>
                <a:gd name="T71" fmla="*/ 98 h 193"/>
                <a:gd name="T72" fmla="*/ 0 w 388"/>
                <a:gd name="T73" fmla="*/ 65 h 193"/>
                <a:gd name="T74" fmla="*/ 36 w 388"/>
                <a:gd name="T75" fmla="*/ 65 h 193"/>
                <a:gd name="T76" fmla="*/ 41 w 388"/>
                <a:gd name="T77" fmla="*/ 0 h 193"/>
                <a:gd name="T78" fmla="*/ 146 w 388"/>
                <a:gd name="T79" fmla="*/ 0 h 193"/>
                <a:gd name="T80" fmla="*/ 387 w 388"/>
                <a:gd name="T81" fmla="*/ 5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8" h="193">
                  <a:moveTo>
                    <a:pt x="387" y="5"/>
                  </a:moveTo>
                  <a:lnTo>
                    <a:pt x="387" y="192"/>
                  </a:lnTo>
                  <a:lnTo>
                    <a:pt x="134" y="192"/>
                  </a:lnTo>
                  <a:lnTo>
                    <a:pt x="137" y="164"/>
                  </a:lnTo>
                  <a:lnTo>
                    <a:pt x="137" y="127"/>
                  </a:lnTo>
                  <a:lnTo>
                    <a:pt x="125" y="103"/>
                  </a:lnTo>
                  <a:lnTo>
                    <a:pt x="117" y="84"/>
                  </a:lnTo>
                  <a:lnTo>
                    <a:pt x="122" y="79"/>
                  </a:lnTo>
                  <a:lnTo>
                    <a:pt x="125" y="70"/>
                  </a:lnTo>
                  <a:lnTo>
                    <a:pt x="149" y="65"/>
                  </a:lnTo>
                  <a:lnTo>
                    <a:pt x="154" y="56"/>
                  </a:lnTo>
                  <a:lnTo>
                    <a:pt x="154" y="46"/>
                  </a:lnTo>
                  <a:lnTo>
                    <a:pt x="149" y="41"/>
                  </a:lnTo>
                  <a:lnTo>
                    <a:pt x="137" y="46"/>
                  </a:lnTo>
                  <a:lnTo>
                    <a:pt x="125" y="56"/>
                  </a:lnTo>
                  <a:lnTo>
                    <a:pt x="113" y="51"/>
                  </a:lnTo>
                  <a:lnTo>
                    <a:pt x="109" y="51"/>
                  </a:lnTo>
                  <a:lnTo>
                    <a:pt x="101" y="51"/>
                  </a:lnTo>
                  <a:lnTo>
                    <a:pt x="90" y="56"/>
                  </a:lnTo>
                  <a:lnTo>
                    <a:pt x="56" y="28"/>
                  </a:lnTo>
                  <a:lnTo>
                    <a:pt x="44" y="24"/>
                  </a:lnTo>
                  <a:lnTo>
                    <a:pt x="44" y="28"/>
                  </a:lnTo>
                  <a:lnTo>
                    <a:pt x="44" y="41"/>
                  </a:lnTo>
                  <a:lnTo>
                    <a:pt x="53" y="56"/>
                  </a:lnTo>
                  <a:lnTo>
                    <a:pt x="90" y="108"/>
                  </a:lnTo>
                  <a:lnTo>
                    <a:pt x="90" y="127"/>
                  </a:lnTo>
                  <a:lnTo>
                    <a:pt x="93" y="149"/>
                  </a:lnTo>
                  <a:lnTo>
                    <a:pt x="85" y="159"/>
                  </a:lnTo>
                  <a:lnTo>
                    <a:pt x="73" y="154"/>
                  </a:lnTo>
                  <a:lnTo>
                    <a:pt x="65" y="149"/>
                  </a:lnTo>
                  <a:lnTo>
                    <a:pt x="53" y="149"/>
                  </a:lnTo>
                  <a:lnTo>
                    <a:pt x="49" y="149"/>
                  </a:lnTo>
                  <a:lnTo>
                    <a:pt x="41" y="136"/>
                  </a:lnTo>
                  <a:lnTo>
                    <a:pt x="33" y="136"/>
                  </a:lnTo>
                  <a:lnTo>
                    <a:pt x="24" y="127"/>
                  </a:lnTo>
                  <a:lnTo>
                    <a:pt x="9" y="98"/>
                  </a:lnTo>
                  <a:lnTo>
                    <a:pt x="0" y="65"/>
                  </a:lnTo>
                  <a:lnTo>
                    <a:pt x="36" y="65"/>
                  </a:lnTo>
                  <a:lnTo>
                    <a:pt x="41" y="0"/>
                  </a:lnTo>
                  <a:lnTo>
                    <a:pt x="146" y="0"/>
                  </a:lnTo>
                  <a:lnTo>
                    <a:pt x="387" y="5"/>
                  </a:lnTo>
                </a:path>
              </a:pathLst>
            </a:custGeom>
            <a:solidFill>
              <a:srgbClr val="FF99CC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14" name="AutoShape 11"/>
            <p:cNvSpPr>
              <a:spLocks/>
            </p:cNvSpPr>
            <p:nvPr/>
          </p:nvSpPr>
          <p:spPr bwMode="auto">
            <a:xfrm>
              <a:off x="7548563" y="4702175"/>
              <a:ext cx="1068387" cy="658813"/>
            </a:xfrm>
            <a:custGeom>
              <a:avLst/>
              <a:gdLst>
                <a:gd name="T0" fmla="*/ 137 w 464"/>
                <a:gd name="T1" fmla="*/ 0 h 468"/>
                <a:gd name="T2" fmla="*/ 270 w 464"/>
                <a:gd name="T3" fmla="*/ 0 h 468"/>
                <a:gd name="T4" fmla="*/ 270 w 464"/>
                <a:gd name="T5" fmla="*/ 174 h 468"/>
                <a:gd name="T6" fmla="*/ 463 w 464"/>
                <a:gd name="T7" fmla="*/ 177 h 468"/>
                <a:gd name="T8" fmla="*/ 463 w 464"/>
                <a:gd name="T9" fmla="*/ 351 h 468"/>
                <a:gd name="T10" fmla="*/ 459 w 464"/>
                <a:gd name="T11" fmla="*/ 467 h 468"/>
                <a:gd name="T12" fmla="*/ 226 w 464"/>
                <a:gd name="T13" fmla="*/ 467 h 468"/>
                <a:gd name="T14" fmla="*/ 214 w 464"/>
                <a:gd name="T15" fmla="*/ 443 h 468"/>
                <a:gd name="T16" fmla="*/ 190 w 464"/>
                <a:gd name="T17" fmla="*/ 425 h 468"/>
                <a:gd name="T18" fmla="*/ 170 w 464"/>
                <a:gd name="T19" fmla="*/ 411 h 468"/>
                <a:gd name="T20" fmla="*/ 158 w 464"/>
                <a:gd name="T21" fmla="*/ 406 h 468"/>
                <a:gd name="T22" fmla="*/ 149 w 464"/>
                <a:gd name="T23" fmla="*/ 392 h 468"/>
                <a:gd name="T24" fmla="*/ 137 w 464"/>
                <a:gd name="T25" fmla="*/ 392 h 468"/>
                <a:gd name="T26" fmla="*/ 129 w 464"/>
                <a:gd name="T27" fmla="*/ 402 h 468"/>
                <a:gd name="T28" fmla="*/ 117 w 464"/>
                <a:gd name="T29" fmla="*/ 392 h 468"/>
                <a:gd name="T30" fmla="*/ 105 w 464"/>
                <a:gd name="T31" fmla="*/ 392 h 468"/>
                <a:gd name="T32" fmla="*/ 97 w 464"/>
                <a:gd name="T33" fmla="*/ 387 h 468"/>
                <a:gd name="T34" fmla="*/ 89 w 464"/>
                <a:gd name="T35" fmla="*/ 387 h 468"/>
                <a:gd name="T36" fmla="*/ 77 w 464"/>
                <a:gd name="T37" fmla="*/ 392 h 468"/>
                <a:gd name="T38" fmla="*/ 68 w 464"/>
                <a:gd name="T39" fmla="*/ 392 h 468"/>
                <a:gd name="T40" fmla="*/ 61 w 464"/>
                <a:gd name="T41" fmla="*/ 387 h 468"/>
                <a:gd name="T42" fmla="*/ 49 w 464"/>
                <a:gd name="T43" fmla="*/ 378 h 468"/>
                <a:gd name="T44" fmla="*/ 33 w 464"/>
                <a:gd name="T45" fmla="*/ 336 h 468"/>
                <a:gd name="T46" fmla="*/ 12 w 464"/>
                <a:gd name="T47" fmla="*/ 247 h 468"/>
                <a:gd name="T48" fmla="*/ 4 w 464"/>
                <a:gd name="T49" fmla="*/ 177 h 468"/>
                <a:gd name="T50" fmla="*/ 0 w 464"/>
                <a:gd name="T51" fmla="*/ 145 h 468"/>
                <a:gd name="T52" fmla="*/ 0 w 464"/>
                <a:gd name="T53" fmla="*/ 117 h 468"/>
                <a:gd name="T54" fmla="*/ 17 w 464"/>
                <a:gd name="T55" fmla="*/ 117 h 468"/>
                <a:gd name="T56" fmla="*/ 17 w 464"/>
                <a:gd name="T57" fmla="*/ 131 h 468"/>
                <a:gd name="T58" fmla="*/ 89 w 464"/>
                <a:gd name="T59" fmla="*/ 126 h 468"/>
                <a:gd name="T60" fmla="*/ 89 w 464"/>
                <a:gd name="T61" fmla="*/ 61 h 468"/>
                <a:gd name="T62" fmla="*/ 133 w 464"/>
                <a:gd name="T63" fmla="*/ 56 h 468"/>
                <a:gd name="T64" fmla="*/ 137 w 464"/>
                <a:gd name="T65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64" h="468">
                  <a:moveTo>
                    <a:pt x="137" y="0"/>
                  </a:moveTo>
                  <a:lnTo>
                    <a:pt x="270" y="0"/>
                  </a:lnTo>
                  <a:lnTo>
                    <a:pt x="270" y="174"/>
                  </a:lnTo>
                  <a:lnTo>
                    <a:pt x="463" y="177"/>
                  </a:lnTo>
                  <a:lnTo>
                    <a:pt x="463" y="351"/>
                  </a:lnTo>
                  <a:lnTo>
                    <a:pt x="459" y="467"/>
                  </a:lnTo>
                  <a:lnTo>
                    <a:pt x="226" y="467"/>
                  </a:lnTo>
                  <a:lnTo>
                    <a:pt x="214" y="443"/>
                  </a:lnTo>
                  <a:lnTo>
                    <a:pt x="190" y="425"/>
                  </a:lnTo>
                  <a:lnTo>
                    <a:pt x="170" y="411"/>
                  </a:lnTo>
                  <a:lnTo>
                    <a:pt x="158" y="406"/>
                  </a:lnTo>
                  <a:lnTo>
                    <a:pt x="149" y="392"/>
                  </a:lnTo>
                  <a:lnTo>
                    <a:pt x="137" y="392"/>
                  </a:lnTo>
                  <a:lnTo>
                    <a:pt x="129" y="402"/>
                  </a:lnTo>
                  <a:lnTo>
                    <a:pt x="117" y="392"/>
                  </a:lnTo>
                  <a:lnTo>
                    <a:pt x="105" y="392"/>
                  </a:lnTo>
                  <a:lnTo>
                    <a:pt x="97" y="387"/>
                  </a:lnTo>
                  <a:lnTo>
                    <a:pt x="89" y="387"/>
                  </a:lnTo>
                  <a:lnTo>
                    <a:pt x="77" y="392"/>
                  </a:lnTo>
                  <a:lnTo>
                    <a:pt x="68" y="392"/>
                  </a:lnTo>
                  <a:lnTo>
                    <a:pt x="61" y="387"/>
                  </a:lnTo>
                  <a:lnTo>
                    <a:pt x="49" y="378"/>
                  </a:lnTo>
                  <a:lnTo>
                    <a:pt x="33" y="336"/>
                  </a:lnTo>
                  <a:lnTo>
                    <a:pt x="12" y="247"/>
                  </a:lnTo>
                  <a:lnTo>
                    <a:pt x="4" y="177"/>
                  </a:lnTo>
                  <a:lnTo>
                    <a:pt x="0" y="145"/>
                  </a:lnTo>
                  <a:lnTo>
                    <a:pt x="0" y="117"/>
                  </a:lnTo>
                  <a:lnTo>
                    <a:pt x="17" y="117"/>
                  </a:lnTo>
                  <a:lnTo>
                    <a:pt x="17" y="131"/>
                  </a:lnTo>
                  <a:lnTo>
                    <a:pt x="89" y="126"/>
                  </a:lnTo>
                  <a:lnTo>
                    <a:pt x="89" y="61"/>
                  </a:lnTo>
                  <a:lnTo>
                    <a:pt x="133" y="56"/>
                  </a:lnTo>
                  <a:lnTo>
                    <a:pt x="137" y="0"/>
                  </a:lnTo>
                </a:path>
              </a:pathLst>
            </a:custGeom>
            <a:solidFill>
              <a:srgbClr val="FF99CC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 dirty="0"/>
            </a:p>
          </p:txBody>
        </p:sp>
        <p:sp>
          <p:nvSpPr>
            <p:cNvPr id="15" name="AutoShape 12"/>
            <p:cNvSpPr>
              <a:spLocks/>
            </p:cNvSpPr>
            <p:nvPr/>
          </p:nvSpPr>
          <p:spPr bwMode="auto">
            <a:xfrm>
              <a:off x="7200900" y="3937000"/>
              <a:ext cx="742950" cy="304800"/>
            </a:xfrm>
            <a:custGeom>
              <a:avLst/>
              <a:gdLst>
                <a:gd name="T0" fmla="*/ 322 w 323"/>
                <a:gd name="T1" fmla="*/ 201 h 202"/>
                <a:gd name="T2" fmla="*/ 322 w 323"/>
                <a:gd name="T3" fmla="*/ 0 h 202"/>
                <a:gd name="T4" fmla="*/ 76 w 323"/>
                <a:gd name="T5" fmla="*/ 0 h 202"/>
                <a:gd name="T6" fmla="*/ 72 w 323"/>
                <a:gd name="T7" fmla="*/ 55 h 202"/>
                <a:gd name="T8" fmla="*/ 28 w 323"/>
                <a:gd name="T9" fmla="*/ 60 h 202"/>
                <a:gd name="T10" fmla="*/ 28 w 323"/>
                <a:gd name="T11" fmla="*/ 88 h 202"/>
                <a:gd name="T12" fmla="*/ 0 w 323"/>
                <a:gd name="T13" fmla="*/ 88 h 202"/>
                <a:gd name="T14" fmla="*/ 0 w 323"/>
                <a:gd name="T15" fmla="*/ 155 h 202"/>
                <a:gd name="T16" fmla="*/ 76 w 323"/>
                <a:gd name="T17" fmla="*/ 155 h 202"/>
                <a:gd name="T18" fmla="*/ 81 w 323"/>
                <a:gd name="T19" fmla="*/ 201 h 202"/>
                <a:gd name="T20" fmla="*/ 322 w 323"/>
                <a:gd name="T21" fmla="*/ 201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3" h="202">
                  <a:moveTo>
                    <a:pt x="322" y="201"/>
                  </a:moveTo>
                  <a:lnTo>
                    <a:pt x="322" y="0"/>
                  </a:lnTo>
                  <a:lnTo>
                    <a:pt x="76" y="0"/>
                  </a:lnTo>
                  <a:lnTo>
                    <a:pt x="72" y="55"/>
                  </a:lnTo>
                  <a:lnTo>
                    <a:pt x="28" y="60"/>
                  </a:lnTo>
                  <a:lnTo>
                    <a:pt x="28" y="88"/>
                  </a:lnTo>
                  <a:lnTo>
                    <a:pt x="0" y="88"/>
                  </a:lnTo>
                  <a:lnTo>
                    <a:pt x="0" y="155"/>
                  </a:lnTo>
                  <a:lnTo>
                    <a:pt x="76" y="155"/>
                  </a:lnTo>
                  <a:lnTo>
                    <a:pt x="81" y="201"/>
                  </a:lnTo>
                  <a:lnTo>
                    <a:pt x="322" y="201"/>
                  </a:lnTo>
                </a:path>
              </a:pathLst>
            </a:custGeom>
            <a:solidFill>
              <a:srgbClr val="FF99CC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16" name="AutoShape 13"/>
            <p:cNvSpPr>
              <a:spLocks/>
            </p:cNvSpPr>
            <p:nvPr/>
          </p:nvSpPr>
          <p:spPr bwMode="auto">
            <a:xfrm>
              <a:off x="7859713" y="4079875"/>
              <a:ext cx="782637" cy="407988"/>
            </a:xfrm>
            <a:custGeom>
              <a:avLst/>
              <a:gdLst>
                <a:gd name="T0" fmla="*/ 298 w 340"/>
                <a:gd name="T1" fmla="*/ 0 h 290"/>
                <a:gd name="T2" fmla="*/ 306 w 340"/>
                <a:gd name="T3" fmla="*/ 10 h 290"/>
                <a:gd name="T4" fmla="*/ 318 w 340"/>
                <a:gd name="T5" fmla="*/ 14 h 290"/>
                <a:gd name="T6" fmla="*/ 327 w 340"/>
                <a:gd name="T7" fmla="*/ 19 h 290"/>
                <a:gd name="T8" fmla="*/ 339 w 340"/>
                <a:gd name="T9" fmla="*/ 32 h 290"/>
                <a:gd name="T10" fmla="*/ 330 w 340"/>
                <a:gd name="T11" fmla="*/ 47 h 290"/>
                <a:gd name="T12" fmla="*/ 318 w 340"/>
                <a:gd name="T13" fmla="*/ 51 h 290"/>
                <a:gd name="T14" fmla="*/ 306 w 340"/>
                <a:gd name="T15" fmla="*/ 70 h 290"/>
                <a:gd name="T16" fmla="*/ 303 w 340"/>
                <a:gd name="T17" fmla="*/ 284 h 290"/>
                <a:gd name="T18" fmla="*/ 303 w 340"/>
                <a:gd name="T19" fmla="*/ 289 h 290"/>
                <a:gd name="T20" fmla="*/ 61 w 340"/>
                <a:gd name="T21" fmla="*/ 284 h 290"/>
                <a:gd name="T22" fmla="*/ 56 w 340"/>
                <a:gd name="T23" fmla="*/ 279 h 290"/>
                <a:gd name="T24" fmla="*/ 44 w 340"/>
                <a:gd name="T25" fmla="*/ 275 h 290"/>
                <a:gd name="T26" fmla="*/ 44 w 340"/>
                <a:gd name="T27" fmla="*/ 289 h 290"/>
                <a:gd name="T28" fmla="*/ 0 w 340"/>
                <a:gd name="T29" fmla="*/ 289 h 290"/>
                <a:gd name="T30" fmla="*/ 0 w 340"/>
                <a:gd name="T31" fmla="*/ 112 h 290"/>
                <a:gd name="T32" fmla="*/ 102 w 340"/>
                <a:gd name="T33" fmla="*/ 112 h 290"/>
                <a:gd name="T34" fmla="*/ 102 w 340"/>
                <a:gd name="T35" fmla="*/ 107 h 290"/>
                <a:gd name="T36" fmla="*/ 113 w 340"/>
                <a:gd name="T37" fmla="*/ 107 h 290"/>
                <a:gd name="T38" fmla="*/ 113 w 340"/>
                <a:gd name="T39" fmla="*/ 112 h 290"/>
                <a:gd name="T40" fmla="*/ 141 w 340"/>
                <a:gd name="T41" fmla="*/ 112 h 290"/>
                <a:gd name="T42" fmla="*/ 141 w 340"/>
                <a:gd name="T43" fmla="*/ 61 h 290"/>
                <a:gd name="T44" fmla="*/ 198 w 340"/>
                <a:gd name="T45" fmla="*/ 56 h 290"/>
                <a:gd name="T46" fmla="*/ 198 w 340"/>
                <a:gd name="T47" fmla="*/ 0 h 290"/>
                <a:gd name="T48" fmla="*/ 298 w 340"/>
                <a:gd name="T49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40" h="290">
                  <a:moveTo>
                    <a:pt x="298" y="0"/>
                  </a:moveTo>
                  <a:lnTo>
                    <a:pt x="306" y="10"/>
                  </a:lnTo>
                  <a:lnTo>
                    <a:pt x="318" y="14"/>
                  </a:lnTo>
                  <a:lnTo>
                    <a:pt x="327" y="19"/>
                  </a:lnTo>
                  <a:lnTo>
                    <a:pt x="339" y="32"/>
                  </a:lnTo>
                  <a:lnTo>
                    <a:pt x="330" y="47"/>
                  </a:lnTo>
                  <a:lnTo>
                    <a:pt x="318" y="51"/>
                  </a:lnTo>
                  <a:lnTo>
                    <a:pt x="306" y="70"/>
                  </a:lnTo>
                  <a:lnTo>
                    <a:pt x="303" y="284"/>
                  </a:lnTo>
                  <a:lnTo>
                    <a:pt x="303" y="289"/>
                  </a:lnTo>
                  <a:lnTo>
                    <a:pt x="61" y="284"/>
                  </a:lnTo>
                  <a:lnTo>
                    <a:pt x="56" y="279"/>
                  </a:lnTo>
                  <a:lnTo>
                    <a:pt x="44" y="275"/>
                  </a:lnTo>
                  <a:lnTo>
                    <a:pt x="44" y="289"/>
                  </a:lnTo>
                  <a:lnTo>
                    <a:pt x="0" y="289"/>
                  </a:lnTo>
                  <a:lnTo>
                    <a:pt x="0" y="112"/>
                  </a:lnTo>
                  <a:lnTo>
                    <a:pt x="102" y="112"/>
                  </a:lnTo>
                  <a:lnTo>
                    <a:pt x="102" y="107"/>
                  </a:lnTo>
                  <a:lnTo>
                    <a:pt x="113" y="107"/>
                  </a:lnTo>
                  <a:lnTo>
                    <a:pt x="113" y="112"/>
                  </a:lnTo>
                  <a:lnTo>
                    <a:pt x="141" y="112"/>
                  </a:lnTo>
                  <a:lnTo>
                    <a:pt x="141" y="61"/>
                  </a:lnTo>
                  <a:lnTo>
                    <a:pt x="198" y="56"/>
                  </a:lnTo>
                  <a:lnTo>
                    <a:pt x="198" y="0"/>
                  </a:lnTo>
                  <a:lnTo>
                    <a:pt x="298" y="0"/>
                  </a:lnTo>
                </a:path>
              </a:pathLst>
            </a:custGeom>
            <a:solidFill>
              <a:srgbClr val="FF99CC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17" name="AutoShape 14"/>
            <p:cNvSpPr>
              <a:spLocks/>
            </p:cNvSpPr>
            <p:nvPr/>
          </p:nvSpPr>
          <p:spPr bwMode="auto">
            <a:xfrm>
              <a:off x="7859713" y="4468813"/>
              <a:ext cx="755650" cy="485775"/>
            </a:xfrm>
            <a:custGeom>
              <a:avLst/>
              <a:gdLst>
                <a:gd name="T0" fmla="*/ 0 w 327"/>
                <a:gd name="T1" fmla="*/ 9 h 348"/>
                <a:gd name="T2" fmla="*/ 44 w 327"/>
                <a:gd name="T3" fmla="*/ 9 h 348"/>
                <a:gd name="T4" fmla="*/ 44 w 327"/>
                <a:gd name="T5" fmla="*/ 0 h 348"/>
                <a:gd name="T6" fmla="*/ 56 w 327"/>
                <a:gd name="T7" fmla="*/ 4 h 348"/>
                <a:gd name="T8" fmla="*/ 56 w 327"/>
                <a:gd name="T9" fmla="*/ 9 h 348"/>
                <a:gd name="T10" fmla="*/ 290 w 327"/>
                <a:gd name="T11" fmla="*/ 14 h 348"/>
                <a:gd name="T12" fmla="*/ 293 w 327"/>
                <a:gd name="T13" fmla="*/ 4 h 348"/>
                <a:gd name="T14" fmla="*/ 322 w 327"/>
                <a:gd name="T15" fmla="*/ 23 h 348"/>
                <a:gd name="T16" fmla="*/ 326 w 327"/>
                <a:gd name="T17" fmla="*/ 28 h 348"/>
                <a:gd name="T18" fmla="*/ 326 w 327"/>
                <a:gd name="T19" fmla="*/ 290 h 348"/>
                <a:gd name="T20" fmla="*/ 322 w 327"/>
                <a:gd name="T21" fmla="*/ 347 h 348"/>
                <a:gd name="T22" fmla="*/ 133 w 327"/>
                <a:gd name="T23" fmla="*/ 342 h 348"/>
                <a:gd name="T24" fmla="*/ 133 w 327"/>
                <a:gd name="T25" fmla="*/ 174 h 348"/>
                <a:gd name="T26" fmla="*/ 0 w 327"/>
                <a:gd name="T27" fmla="*/ 174 h 348"/>
                <a:gd name="T28" fmla="*/ 0 w 327"/>
                <a:gd name="T29" fmla="*/ 9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27" h="348">
                  <a:moveTo>
                    <a:pt x="0" y="9"/>
                  </a:moveTo>
                  <a:lnTo>
                    <a:pt x="44" y="9"/>
                  </a:lnTo>
                  <a:lnTo>
                    <a:pt x="44" y="0"/>
                  </a:lnTo>
                  <a:lnTo>
                    <a:pt x="56" y="4"/>
                  </a:lnTo>
                  <a:lnTo>
                    <a:pt x="56" y="9"/>
                  </a:lnTo>
                  <a:lnTo>
                    <a:pt x="290" y="14"/>
                  </a:lnTo>
                  <a:lnTo>
                    <a:pt x="293" y="4"/>
                  </a:lnTo>
                  <a:lnTo>
                    <a:pt x="322" y="23"/>
                  </a:lnTo>
                  <a:lnTo>
                    <a:pt x="326" y="28"/>
                  </a:lnTo>
                  <a:lnTo>
                    <a:pt x="326" y="290"/>
                  </a:lnTo>
                  <a:lnTo>
                    <a:pt x="322" y="347"/>
                  </a:lnTo>
                  <a:lnTo>
                    <a:pt x="133" y="342"/>
                  </a:lnTo>
                  <a:lnTo>
                    <a:pt x="133" y="174"/>
                  </a:lnTo>
                  <a:lnTo>
                    <a:pt x="0" y="174"/>
                  </a:lnTo>
                  <a:lnTo>
                    <a:pt x="0" y="9"/>
                  </a:lnTo>
                </a:path>
              </a:pathLst>
            </a:custGeom>
            <a:solidFill>
              <a:srgbClr val="FF99CC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18" name="AutoShape 15"/>
            <p:cNvSpPr>
              <a:spLocks/>
            </p:cNvSpPr>
            <p:nvPr/>
          </p:nvSpPr>
          <p:spPr bwMode="auto">
            <a:xfrm>
              <a:off x="7280275" y="4487863"/>
              <a:ext cx="603250" cy="406400"/>
            </a:xfrm>
            <a:custGeom>
              <a:avLst/>
              <a:gdLst>
                <a:gd name="T0" fmla="*/ 262 w 263"/>
                <a:gd name="T1" fmla="*/ 0 h 290"/>
                <a:gd name="T2" fmla="*/ 262 w 263"/>
                <a:gd name="T3" fmla="*/ 159 h 290"/>
                <a:gd name="T4" fmla="*/ 262 w 263"/>
                <a:gd name="T5" fmla="*/ 219 h 290"/>
                <a:gd name="T6" fmla="*/ 214 w 263"/>
                <a:gd name="T7" fmla="*/ 219 h 290"/>
                <a:gd name="T8" fmla="*/ 214 w 263"/>
                <a:gd name="T9" fmla="*/ 289 h 290"/>
                <a:gd name="T10" fmla="*/ 137 w 263"/>
                <a:gd name="T11" fmla="*/ 289 h 290"/>
                <a:gd name="T12" fmla="*/ 137 w 263"/>
                <a:gd name="T13" fmla="*/ 280 h 290"/>
                <a:gd name="T14" fmla="*/ 122 w 263"/>
                <a:gd name="T15" fmla="*/ 280 h 290"/>
                <a:gd name="T16" fmla="*/ 125 w 263"/>
                <a:gd name="T17" fmla="*/ 251 h 290"/>
                <a:gd name="T18" fmla="*/ 122 w 263"/>
                <a:gd name="T19" fmla="*/ 238 h 290"/>
                <a:gd name="T20" fmla="*/ 113 w 263"/>
                <a:gd name="T21" fmla="*/ 224 h 290"/>
                <a:gd name="T22" fmla="*/ 109 w 263"/>
                <a:gd name="T23" fmla="*/ 215 h 290"/>
                <a:gd name="T24" fmla="*/ 109 w 263"/>
                <a:gd name="T25" fmla="*/ 200 h 290"/>
                <a:gd name="T26" fmla="*/ 105 w 263"/>
                <a:gd name="T27" fmla="*/ 200 h 290"/>
                <a:gd name="T28" fmla="*/ 93 w 263"/>
                <a:gd name="T29" fmla="*/ 205 h 290"/>
                <a:gd name="T30" fmla="*/ 85 w 263"/>
                <a:gd name="T31" fmla="*/ 205 h 290"/>
                <a:gd name="T32" fmla="*/ 65 w 263"/>
                <a:gd name="T33" fmla="*/ 178 h 290"/>
                <a:gd name="T34" fmla="*/ 53 w 263"/>
                <a:gd name="T35" fmla="*/ 173 h 290"/>
                <a:gd name="T36" fmla="*/ 45 w 263"/>
                <a:gd name="T37" fmla="*/ 159 h 290"/>
                <a:gd name="T38" fmla="*/ 49 w 263"/>
                <a:gd name="T39" fmla="*/ 154 h 290"/>
                <a:gd name="T40" fmla="*/ 56 w 263"/>
                <a:gd name="T41" fmla="*/ 144 h 290"/>
                <a:gd name="T42" fmla="*/ 53 w 263"/>
                <a:gd name="T43" fmla="*/ 135 h 290"/>
                <a:gd name="T44" fmla="*/ 41 w 263"/>
                <a:gd name="T45" fmla="*/ 135 h 290"/>
                <a:gd name="T46" fmla="*/ 29 w 263"/>
                <a:gd name="T47" fmla="*/ 135 h 290"/>
                <a:gd name="T48" fmla="*/ 21 w 263"/>
                <a:gd name="T49" fmla="*/ 130 h 290"/>
                <a:gd name="T50" fmla="*/ 17 w 263"/>
                <a:gd name="T51" fmla="*/ 116 h 290"/>
                <a:gd name="T52" fmla="*/ 17 w 263"/>
                <a:gd name="T53" fmla="*/ 89 h 290"/>
                <a:gd name="T54" fmla="*/ 12 w 263"/>
                <a:gd name="T55" fmla="*/ 74 h 290"/>
                <a:gd name="T56" fmla="*/ 0 w 263"/>
                <a:gd name="T57" fmla="*/ 60 h 290"/>
                <a:gd name="T58" fmla="*/ 0 w 263"/>
                <a:gd name="T59" fmla="*/ 46 h 290"/>
                <a:gd name="T60" fmla="*/ 0 w 263"/>
                <a:gd name="T61" fmla="*/ 19 h 290"/>
                <a:gd name="T62" fmla="*/ 12 w 263"/>
                <a:gd name="T63" fmla="*/ 0 h 290"/>
                <a:gd name="T64" fmla="*/ 262 w 263"/>
                <a:gd name="T65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63" h="290">
                  <a:moveTo>
                    <a:pt x="262" y="0"/>
                  </a:moveTo>
                  <a:lnTo>
                    <a:pt x="262" y="159"/>
                  </a:lnTo>
                  <a:lnTo>
                    <a:pt x="262" y="219"/>
                  </a:lnTo>
                  <a:lnTo>
                    <a:pt x="214" y="219"/>
                  </a:lnTo>
                  <a:lnTo>
                    <a:pt x="214" y="289"/>
                  </a:lnTo>
                  <a:lnTo>
                    <a:pt x="137" y="289"/>
                  </a:lnTo>
                  <a:lnTo>
                    <a:pt x="137" y="280"/>
                  </a:lnTo>
                  <a:lnTo>
                    <a:pt x="122" y="280"/>
                  </a:lnTo>
                  <a:lnTo>
                    <a:pt x="125" y="251"/>
                  </a:lnTo>
                  <a:lnTo>
                    <a:pt x="122" y="238"/>
                  </a:lnTo>
                  <a:lnTo>
                    <a:pt x="113" y="224"/>
                  </a:lnTo>
                  <a:lnTo>
                    <a:pt x="109" y="215"/>
                  </a:lnTo>
                  <a:lnTo>
                    <a:pt x="109" y="200"/>
                  </a:lnTo>
                  <a:lnTo>
                    <a:pt x="105" y="200"/>
                  </a:lnTo>
                  <a:lnTo>
                    <a:pt x="93" y="205"/>
                  </a:lnTo>
                  <a:lnTo>
                    <a:pt x="85" y="205"/>
                  </a:lnTo>
                  <a:lnTo>
                    <a:pt x="65" y="178"/>
                  </a:lnTo>
                  <a:lnTo>
                    <a:pt x="53" y="173"/>
                  </a:lnTo>
                  <a:lnTo>
                    <a:pt x="45" y="159"/>
                  </a:lnTo>
                  <a:lnTo>
                    <a:pt x="49" y="154"/>
                  </a:lnTo>
                  <a:lnTo>
                    <a:pt x="56" y="144"/>
                  </a:lnTo>
                  <a:lnTo>
                    <a:pt x="53" y="135"/>
                  </a:lnTo>
                  <a:lnTo>
                    <a:pt x="41" y="135"/>
                  </a:lnTo>
                  <a:lnTo>
                    <a:pt x="29" y="135"/>
                  </a:lnTo>
                  <a:lnTo>
                    <a:pt x="21" y="130"/>
                  </a:lnTo>
                  <a:lnTo>
                    <a:pt x="17" y="116"/>
                  </a:lnTo>
                  <a:lnTo>
                    <a:pt x="17" y="89"/>
                  </a:lnTo>
                  <a:lnTo>
                    <a:pt x="12" y="74"/>
                  </a:lnTo>
                  <a:lnTo>
                    <a:pt x="0" y="60"/>
                  </a:lnTo>
                  <a:lnTo>
                    <a:pt x="0" y="46"/>
                  </a:lnTo>
                  <a:lnTo>
                    <a:pt x="0" y="19"/>
                  </a:lnTo>
                  <a:lnTo>
                    <a:pt x="12" y="0"/>
                  </a:lnTo>
                  <a:lnTo>
                    <a:pt x="262" y="0"/>
                  </a:lnTo>
                </a:path>
              </a:pathLst>
            </a:custGeom>
            <a:solidFill>
              <a:srgbClr val="FF99CC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19" name="AutoShape 16"/>
            <p:cNvSpPr>
              <a:spLocks/>
            </p:cNvSpPr>
            <p:nvPr/>
          </p:nvSpPr>
          <p:spPr bwMode="auto">
            <a:xfrm>
              <a:off x="6697663" y="3711575"/>
              <a:ext cx="685800" cy="406400"/>
            </a:xfrm>
            <a:custGeom>
              <a:avLst/>
              <a:gdLst>
                <a:gd name="T0" fmla="*/ 298 w 299"/>
                <a:gd name="T1" fmla="*/ 0 h 291"/>
                <a:gd name="T2" fmla="*/ 298 w 299"/>
                <a:gd name="T3" fmla="*/ 201 h 291"/>
                <a:gd name="T4" fmla="*/ 295 w 299"/>
                <a:gd name="T5" fmla="*/ 258 h 291"/>
                <a:gd name="T6" fmla="*/ 249 w 299"/>
                <a:gd name="T7" fmla="*/ 261 h 291"/>
                <a:gd name="T8" fmla="*/ 249 w 299"/>
                <a:gd name="T9" fmla="*/ 290 h 291"/>
                <a:gd name="T10" fmla="*/ 222 w 299"/>
                <a:gd name="T11" fmla="*/ 290 h 291"/>
                <a:gd name="T12" fmla="*/ 193 w 299"/>
                <a:gd name="T13" fmla="*/ 285 h 291"/>
                <a:gd name="T14" fmla="*/ 193 w 299"/>
                <a:gd name="T15" fmla="*/ 173 h 291"/>
                <a:gd name="T16" fmla="*/ 121 w 299"/>
                <a:gd name="T17" fmla="*/ 173 h 291"/>
                <a:gd name="T18" fmla="*/ 117 w 299"/>
                <a:gd name="T19" fmla="*/ 169 h 291"/>
                <a:gd name="T20" fmla="*/ 56 w 299"/>
                <a:gd name="T21" fmla="*/ 169 h 291"/>
                <a:gd name="T22" fmla="*/ 53 w 299"/>
                <a:gd name="T23" fmla="*/ 154 h 291"/>
                <a:gd name="T24" fmla="*/ 36 w 299"/>
                <a:gd name="T25" fmla="*/ 135 h 291"/>
                <a:gd name="T26" fmla="*/ 24 w 299"/>
                <a:gd name="T27" fmla="*/ 126 h 291"/>
                <a:gd name="T28" fmla="*/ 4 w 299"/>
                <a:gd name="T29" fmla="*/ 118 h 291"/>
                <a:gd name="T30" fmla="*/ 0 w 299"/>
                <a:gd name="T31" fmla="*/ 113 h 291"/>
                <a:gd name="T32" fmla="*/ 4 w 299"/>
                <a:gd name="T33" fmla="*/ 89 h 291"/>
                <a:gd name="T34" fmla="*/ 9 w 299"/>
                <a:gd name="T35" fmla="*/ 75 h 291"/>
                <a:gd name="T36" fmla="*/ 12 w 299"/>
                <a:gd name="T37" fmla="*/ 75 h 291"/>
                <a:gd name="T38" fmla="*/ 21 w 299"/>
                <a:gd name="T39" fmla="*/ 75 h 291"/>
                <a:gd name="T40" fmla="*/ 41 w 299"/>
                <a:gd name="T41" fmla="*/ 80 h 291"/>
                <a:gd name="T42" fmla="*/ 45 w 299"/>
                <a:gd name="T43" fmla="*/ 70 h 291"/>
                <a:gd name="T44" fmla="*/ 45 w 299"/>
                <a:gd name="T45" fmla="*/ 43 h 291"/>
                <a:gd name="T46" fmla="*/ 41 w 299"/>
                <a:gd name="T47" fmla="*/ 43 h 291"/>
                <a:gd name="T48" fmla="*/ 36 w 299"/>
                <a:gd name="T49" fmla="*/ 33 h 291"/>
                <a:gd name="T50" fmla="*/ 41 w 299"/>
                <a:gd name="T51" fmla="*/ 29 h 291"/>
                <a:gd name="T52" fmla="*/ 53 w 299"/>
                <a:gd name="T53" fmla="*/ 14 h 291"/>
                <a:gd name="T54" fmla="*/ 56 w 299"/>
                <a:gd name="T55" fmla="*/ 0 h 291"/>
                <a:gd name="T56" fmla="*/ 298 w 299"/>
                <a:gd name="T57" fmla="*/ 0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99" h="291">
                  <a:moveTo>
                    <a:pt x="298" y="0"/>
                  </a:moveTo>
                  <a:lnTo>
                    <a:pt x="298" y="201"/>
                  </a:lnTo>
                  <a:lnTo>
                    <a:pt x="295" y="258"/>
                  </a:lnTo>
                  <a:lnTo>
                    <a:pt x="249" y="261"/>
                  </a:lnTo>
                  <a:lnTo>
                    <a:pt x="249" y="290"/>
                  </a:lnTo>
                  <a:lnTo>
                    <a:pt x="222" y="290"/>
                  </a:lnTo>
                  <a:lnTo>
                    <a:pt x="193" y="285"/>
                  </a:lnTo>
                  <a:lnTo>
                    <a:pt x="193" y="173"/>
                  </a:lnTo>
                  <a:lnTo>
                    <a:pt x="121" y="173"/>
                  </a:lnTo>
                  <a:lnTo>
                    <a:pt x="117" y="169"/>
                  </a:lnTo>
                  <a:lnTo>
                    <a:pt x="56" y="169"/>
                  </a:lnTo>
                  <a:lnTo>
                    <a:pt x="53" y="154"/>
                  </a:lnTo>
                  <a:lnTo>
                    <a:pt x="36" y="135"/>
                  </a:lnTo>
                  <a:lnTo>
                    <a:pt x="24" y="126"/>
                  </a:lnTo>
                  <a:lnTo>
                    <a:pt x="4" y="118"/>
                  </a:lnTo>
                  <a:lnTo>
                    <a:pt x="0" y="113"/>
                  </a:lnTo>
                  <a:lnTo>
                    <a:pt x="4" y="89"/>
                  </a:lnTo>
                  <a:lnTo>
                    <a:pt x="9" y="75"/>
                  </a:lnTo>
                  <a:lnTo>
                    <a:pt x="12" y="75"/>
                  </a:lnTo>
                  <a:lnTo>
                    <a:pt x="21" y="75"/>
                  </a:lnTo>
                  <a:lnTo>
                    <a:pt x="41" y="80"/>
                  </a:lnTo>
                  <a:lnTo>
                    <a:pt x="45" y="70"/>
                  </a:lnTo>
                  <a:lnTo>
                    <a:pt x="45" y="43"/>
                  </a:lnTo>
                  <a:lnTo>
                    <a:pt x="41" y="43"/>
                  </a:lnTo>
                  <a:lnTo>
                    <a:pt x="36" y="33"/>
                  </a:lnTo>
                  <a:lnTo>
                    <a:pt x="41" y="29"/>
                  </a:lnTo>
                  <a:lnTo>
                    <a:pt x="53" y="14"/>
                  </a:lnTo>
                  <a:lnTo>
                    <a:pt x="56" y="0"/>
                  </a:lnTo>
                  <a:lnTo>
                    <a:pt x="298" y="0"/>
                  </a:lnTo>
                </a:path>
              </a:pathLst>
            </a:custGeom>
            <a:solidFill>
              <a:srgbClr val="FF99CC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 dirty="0"/>
            </a:p>
          </p:txBody>
        </p:sp>
        <p:sp>
          <p:nvSpPr>
            <p:cNvPr id="20" name="AutoShape 17"/>
            <p:cNvSpPr>
              <a:spLocks/>
            </p:cNvSpPr>
            <p:nvPr/>
          </p:nvSpPr>
          <p:spPr bwMode="auto">
            <a:xfrm>
              <a:off x="6813550" y="3940175"/>
              <a:ext cx="576263" cy="406400"/>
            </a:xfrm>
            <a:custGeom>
              <a:avLst/>
              <a:gdLst>
                <a:gd name="T0" fmla="*/ 170 w 252"/>
                <a:gd name="T1" fmla="*/ 120 h 289"/>
                <a:gd name="T2" fmla="*/ 142 w 252"/>
                <a:gd name="T3" fmla="*/ 115 h 289"/>
                <a:gd name="T4" fmla="*/ 142 w 252"/>
                <a:gd name="T5" fmla="*/ 5 h 289"/>
                <a:gd name="T6" fmla="*/ 66 w 252"/>
                <a:gd name="T7" fmla="*/ 5 h 289"/>
                <a:gd name="T8" fmla="*/ 61 w 252"/>
                <a:gd name="T9" fmla="*/ 0 h 289"/>
                <a:gd name="T10" fmla="*/ 0 w 252"/>
                <a:gd name="T11" fmla="*/ 0 h 289"/>
                <a:gd name="T12" fmla="*/ 0 w 252"/>
                <a:gd name="T13" fmla="*/ 29 h 289"/>
                <a:gd name="T14" fmla="*/ 8 w 252"/>
                <a:gd name="T15" fmla="*/ 56 h 289"/>
                <a:gd name="T16" fmla="*/ 24 w 252"/>
                <a:gd name="T17" fmla="*/ 102 h 289"/>
                <a:gd name="T18" fmla="*/ 41 w 252"/>
                <a:gd name="T19" fmla="*/ 134 h 289"/>
                <a:gd name="T20" fmla="*/ 44 w 252"/>
                <a:gd name="T21" fmla="*/ 153 h 289"/>
                <a:gd name="T22" fmla="*/ 41 w 252"/>
                <a:gd name="T23" fmla="*/ 176 h 289"/>
                <a:gd name="T24" fmla="*/ 41 w 252"/>
                <a:gd name="T25" fmla="*/ 185 h 289"/>
                <a:gd name="T26" fmla="*/ 49 w 252"/>
                <a:gd name="T27" fmla="*/ 200 h 289"/>
                <a:gd name="T28" fmla="*/ 69 w 252"/>
                <a:gd name="T29" fmla="*/ 227 h 289"/>
                <a:gd name="T30" fmla="*/ 77 w 252"/>
                <a:gd name="T31" fmla="*/ 251 h 289"/>
                <a:gd name="T32" fmla="*/ 86 w 252"/>
                <a:gd name="T33" fmla="*/ 269 h 289"/>
                <a:gd name="T34" fmla="*/ 98 w 252"/>
                <a:gd name="T35" fmla="*/ 278 h 289"/>
                <a:gd name="T36" fmla="*/ 106 w 252"/>
                <a:gd name="T37" fmla="*/ 288 h 289"/>
                <a:gd name="T38" fmla="*/ 142 w 252"/>
                <a:gd name="T39" fmla="*/ 288 h 289"/>
                <a:gd name="T40" fmla="*/ 145 w 252"/>
                <a:gd name="T41" fmla="*/ 227 h 289"/>
                <a:gd name="T42" fmla="*/ 251 w 252"/>
                <a:gd name="T43" fmla="*/ 227 h 289"/>
                <a:gd name="T44" fmla="*/ 251 w 252"/>
                <a:gd name="T45" fmla="*/ 185 h 289"/>
                <a:gd name="T46" fmla="*/ 170 w 252"/>
                <a:gd name="T47" fmla="*/ 181 h 289"/>
                <a:gd name="T48" fmla="*/ 170 w 252"/>
                <a:gd name="T49" fmla="*/ 120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52" h="289">
                  <a:moveTo>
                    <a:pt x="170" y="120"/>
                  </a:moveTo>
                  <a:lnTo>
                    <a:pt x="142" y="115"/>
                  </a:lnTo>
                  <a:lnTo>
                    <a:pt x="142" y="5"/>
                  </a:lnTo>
                  <a:lnTo>
                    <a:pt x="66" y="5"/>
                  </a:lnTo>
                  <a:lnTo>
                    <a:pt x="61" y="0"/>
                  </a:lnTo>
                  <a:lnTo>
                    <a:pt x="0" y="0"/>
                  </a:lnTo>
                  <a:lnTo>
                    <a:pt x="0" y="29"/>
                  </a:lnTo>
                  <a:lnTo>
                    <a:pt x="8" y="56"/>
                  </a:lnTo>
                  <a:lnTo>
                    <a:pt x="24" y="102"/>
                  </a:lnTo>
                  <a:lnTo>
                    <a:pt x="41" y="134"/>
                  </a:lnTo>
                  <a:lnTo>
                    <a:pt x="44" y="153"/>
                  </a:lnTo>
                  <a:lnTo>
                    <a:pt x="41" y="176"/>
                  </a:lnTo>
                  <a:lnTo>
                    <a:pt x="41" y="185"/>
                  </a:lnTo>
                  <a:lnTo>
                    <a:pt x="49" y="200"/>
                  </a:lnTo>
                  <a:lnTo>
                    <a:pt x="69" y="227"/>
                  </a:lnTo>
                  <a:lnTo>
                    <a:pt x="77" y="251"/>
                  </a:lnTo>
                  <a:lnTo>
                    <a:pt x="86" y="269"/>
                  </a:lnTo>
                  <a:lnTo>
                    <a:pt x="98" y="278"/>
                  </a:lnTo>
                  <a:lnTo>
                    <a:pt x="106" y="288"/>
                  </a:lnTo>
                  <a:lnTo>
                    <a:pt x="142" y="288"/>
                  </a:lnTo>
                  <a:lnTo>
                    <a:pt x="145" y="227"/>
                  </a:lnTo>
                  <a:lnTo>
                    <a:pt x="251" y="227"/>
                  </a:lnTo>
                  <a:lnTo>
                    <a:pt x="251" y="185"/>
                  </a:lnTo>
                  <a:lnTo>
                    <a:pt x="170" y="181"/>
                  </a:lnTo>
                  <a:lnTo>
                    <a:pt x="170" y="120"/>
                  </a:lnTo>
                </a:path>
              </a:pathLst>
            </a:custGeom>
            <a:solidFill>
              <a:srgbClr val="FF99CC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21" name="AutoShape 18"/>
            <p:cNvSpPr>
              <a:spLocks/>
            </p:cNvSpPr>
            <p:nvPr/>
          </p:nvSpPr>
          <p:spPr bwMode="auto">
            <a:xfrm>
              <a:off x="8504238" y="4113213"/>
              <a:ext cx="369887" cy="417512"/>
            </a:xfrm>
            <a:custGeom>
              <a:avLst/>
              <a:gdLst>
                <a:gd name="T0" fmla="*/ 62 w 160"/>
                <a:gd name="T1" fmla="*/ 5 h 296"/>
                <a:gd name="T2" fmla="*/ 80 w 160"/>
                <a:gd name="T3" fmla="*/ 0 h 296"/>
                <a:gd name="T4" fmla="*/ 110 w 160"/>
                <a:gd name="T5" fmla="*/ 4 h 296"/>
                <a:gd name="T6" fmla="*/ 148 w 160"/>
                <a:gd name="T7" fmla="*/ 66 h 296"/>
                <a:gd name="T8" fmla="*/ 148 w 160"/>
                <a:gd name="T9" fmla="*/ 98 h 296"/>
                <a:gd name="T10" fmla="*/ 148 w 160"/>
                <a:gd name="T11" fmla="*/ 131 h 296"/>
                <a:gd name="T12" fmla="*/ 159 w 160"/>
                <a:gd name="T13" fmla="*/ 164 h 296"/>
                <a:gd name="T14" fmla="*/ 159 w 160"/>
                <a:gd name="T15" fmla="*/ 197 h 296"/>
                <a:gd name="T16" fmla="*/ 148 w 160"/>
                <a:gd name="T17" fmla="*/ 229 h 296"/>
                <a:gd name="T18" fmla="*/ 148 w 160"/>
                <a:gd name="T19" fmla="*/ 262 h 296"/>
                <a:gd name="T20" fmla="*/ 114 w 160"/>
                <a:gd name="T21" fmla="*/ 273 h 296"/>
                <a:gd name="T22" fmla="*/ 80 w 160"/>
                <a:gd name="T23" fmla="*/ 284 h 296"/>
                <a:gd name="T24" fmla="*/ 45 w 160"/>
                <a:gd name="T25" fmla="*/ 295 h 296"/>
                <a:gd name="T26" fmla="*/ 14 w 160"/>
                <a:gd name="T27" fmla="*/ 292 h 296"/>
                <a:gd name="T28" fmla="*/ 0 w 160"/>
                <a:gd name="T29" fmla="*/ 251 h 296"/>
                <a:gd name="T30" fmla="*/ 0 w 160"/>
                <a:gd name="T31" fmla="*/ 219 h 296"/>
                <a:gd name="T32" fmla="*/ 0 w 160"/>
                <a:gd name="T33" fmla="*/ 186 h 296"/>
                <a:gd name="T34" fmla="*/ 0 w 160"/>
                <a:gd name="T35" fmla="*/ 153 h 296"/>
                <a:gd name="T36" fmla="*/ 0 w 160"/>
                <a:gd name="T37" fmla="*/ 120 h 296"/>
                <a:gd name="T38" fmla="*/ 0 w 160"/>
                <a:gd name="T39" fmla="*/ 87 h 296"/>
                <a:gd name="T40" fmla="*/ 0 w 160"/>
                <a:gd name="T41" fmla="*/ 55 h 296"/>
                <a:gd name="T42" fmla="*/ 11 w 160"/>
                <a:gd name="T43" fmla="*/ 22 h 296"/>
                <a:gd name="T44" fmla="*/ 62 w 160"/>
                <a:gd name="T45" fmla="*/ 5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0" h="296">
                  <a:moveTo>
                    <a:pt x="62" y="5"/>
                  </a:moveTo>
                  <a:lnTo>
                    <a:pt x="80" y="0"/>
                  </a:lnTo>
                  <a:lnTo>
                    <a:pt x="110" y="4"/>
                  </a:lnTo>
                  <a:lnTo>
                    <a:pt x="148" y="66"/>
                  </a:lnTo>
                  <a:lnTo>
                    <a:pt x="148" y="98"/>
                  </a:lnTo>
                  <a:lnTo>
                    <a:pt x="148" y="131"/>
                  </a:lnTo>
                  <a:lnTo>
                    <a:pt x="159" y="164"/>
                  </a:lnTo>
                  <a:lnTo>
                    <a:pt x="159" y="197"/>
                  </a:lnTo>
                  <a:lnTo>
                    <a:pt x="148" y="229"/>
                  </a:lnTo>
                  <a:lnTo>
                    <a:pt x="148" y="262"/>
                  </a:lnTo>
                  <a:lnTo>
                    <a:pt x="114" y="273"/>
                  </a:lnTo>
                  <a:lnTo>
                    <a:pt x="80" y="284"/>
                  </a:lnTo>
                  <a:lnTo>
                    <a:pt x="45" y="295"/>
                  </a:lnTo>
                  <a:lnTo>
                    <a:pt x="14" y="292"/>
                  </a:lnTo>
                  <a:lnTo>
                    <a:pt x="0" y="251"/>
                  </a:lnTo>
                  <a:lnTo>
                    <a:pt x="0" y="219"/>
                  </a:lnTo>
                  <a:lnTo>
                    <a:pt x="0" y="186"/>
                  </a:lnTo>
                  <a:lnTo>
                    <a:pt x="0" y="153"/>
                  </a:lnTo>
                  <a:lnTo>
                    <a:pt x="0" y="120"/>
                  </a:lnTo>
                  <a:lnTo>
                    <a:pt x="0" y="87"/>
                  </a:lnTo>
                  <a:lnTo>
                    <a:pt x="0" y="55"/>
                  </a:lnTo>
                  <a:lnTo>
                    <a:pt x="11" y="22"/>
                  </a:lnTo>
                  <a:lnTo>
                    <a:pt x="62" y="5"/>
                  </a:lnTo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22" name="AutoShape 19"/>
            <p:cNvSpPr>
              <a:spLocks/>
            </p:cNvSpPr>
            <p:nvPr/>
          </p:nvSpPr>
          <p:spPr bwMode="auto">
            <a:xfrm>
              <a:off x="6673850" y="1649413"/>
              <a:ext cx="741363" cy="512762"/>
            </a:xfrm>
            <a:custGeom>
              <a:avLst/>
              <a:gdLst>
                <a:gd name="T0" fmla="*/ 0 w 322"/>
                <a:gd name="T1" fmla="*/ 84 h 364"/>
                <a:gd name="T2" fmla="*/ 11 w 322"/>
                <a:gd name="T3" fmla="*/ 84 h 364"/>
                <a:gd name="T4" fmla="*/ 23 w 322"/>
                <a:gd name="T5" fmla="*/ 65 h 364"/>
                <a:gd name="T6" fmla="*/ 32 w 322"/>
                <a:gd name="T7" fmla="*/ 60 h 364"/>
                <a:gd name="T8" fmla="*/ 40 w 322"/>
                <a:gd name="T9" fmla="*/ 37 h 364"/>
                <a:gd name="T10" fmla="*/ 40 w 322"/>
                <a:gd name="T11" fmla="*/ 19 h 364"/>
                <a:gd name="T12" fmla="*/ 47 w 322"/>
                <a:gd name="T13" fmla="*/ 9 h 364"/>
                <a:gd name="T14" fmla="*/ 64 w 322"/>
                <a:gd name="T15" fmla="*/ 9 h 364"/>
                <a:gd name="T16" fmla="*/ 67 w 322"/>
                <a:gd name="T17" fmla="*/ 0 h 364"/>
                <a:gd name="T18" fmla="*/ 120 w 322"/>
                <a:gd name="T19" fmla="*/ 19 h 364"/>
                <a:gd name="T20" fmla="*/ 145 w 322"/>
                <a:gd name="T21" fmla="*/ 46 h 364"/>
                <a:gd name="T22" fmla="*/ 160 w 322"/>
                <a:gd name="T23" fmla="*/ 51 h 364"/>
                <a:gd name="T24" fmla="*/ 181 w 322"/>
                <a:gd name="T25" fmla="*/ 70 h 364"/>
                <a:gd name="T26" fmla="*/ 193 w 322"/>
                <a:gd name="T27" fmla="*/ 70 h 364"/>
                <a:gd name="T28" fmla="*/ 221 w 322"/>
                <a:gd name="T29" fmla="*/ 70 h 364"/>
                <a:gd name="T30" fmla="*/ 260 w 322"/>
                <a:gd name="T31" fmla="*/ 79 h 364"/>
                <a:gd name="T32" fmla="*/ 272 w 322"/>
                <a:gd name="T33" fmla="*/ 84 h 364"/>
                <a:gd name="T34" fmla="*/ 289 w 322"/>
                <a:gd name="T35" fmla="*/ 135 h 364"/>
                <a:gd name="T36" fmla="*/ 309 w 322"/>
                <a:gd name="T37" fmla="*/ 153 h 364"/>
                <a:gd name="T38" fmla="*/ 309 w 322"/>
                <a:gd name="T39" fmla="*/ 322 h 364"/>
                <a:gd name="T40" fmla="*/ 313 w 322"/>
                <a:gd name="T41" fmla="*/ 317 h 364"/>
                <a:gd name="T42" fmla="*/ 321 w 322"/>
                <a:gd name="T43" fmla="*/ 307 h 364"/>
                <a:gd name="T44" fmla="*/ 318 w 322"/>
                <a:gd name="T45" fmla="*/ 326 h 364"/>
                <a:gd name="T46" fmla="*/ 309 w 322"/>
                <a:gd name="T47" fmla="*/ 336 h 364"/>
                <a:gd name="T48" fmla="*/ 309 w 322"/>
                <a:gd name="T49" fmla="*/ 349 h 364"/>
                <a:gd name="T50" fmla="*/ 293 w 322"/>
                <a:gd name="T51" fmla="*/ 354 h 364"/>
                <a:gd name="T52" fmla="*/ 289 w 322"/>
                <a:gd name="T53" fmla="*/ 363 h 364"/>
                <a:gd name="T54" fmla="*/ 281 w 322"/>
                <a:gd name="T55" fmla="*/ 354 h 364"/>
                <a:gd name="T56" fmla="*/ 265 w 322"/>
                <a:gd name="T57" fmla="*/ 354 h 364"/>
                <a:gd name="T58" fmla="*/ 240 w 322"/>
                <a:gd name="T59" fmla="*/ 363 h 364"/>
                <a:gd name="T60" fmla="*/ 233 w 322"/>
                <a:gd name="T61" fmla="*/ 363 h 364"/>
                <a:gd name="T62" fmla="*/ 225 w 322"/>
                <a:gd name="T63" fmla="*/ 339 h 364"/>
                <a:gd name="T64" fmla="*/ 228 w 322"/>
                <a:gd name="T65" fmla="*/ 336 h 364"/>
                <a:gd name="T66" fmla="*/ 237 w 322"/>
                <a:gd name="T67" fmla="*/ 336 h 364"/>
                <a:gd name="T68" fmla="*/ 237 w 322"/>
                <a:gd name="T69" fmla="*/ 326 h 364"/>
                <a:gd name="T70" fmla="*/ 225 w 322"/>
                <a:gd name="T71" fmla="*/ 322 h 364"/>
                <a:gd name="T72" fmla="*/ 125 w 322"/>
                <a:gd name="T73" fmla="*/ 317 h 364"/>
                <a:gd name="T74" fmla="*/ 52 w 322"/>
                <a:gd name="T75" fmla="*/ 317 h 364"/>
                <a:gd name="T76" fmla="*/ 47 w 322"/>
                <a:gd name="T77" fmla="*/ 279 h 364"/>
                <a:gd name="T78" fmla="*/ 0 w 322"/>
                <a:gd name="T79" fmla="*/ 274 h 364"/>
                <a:gd name="T80" fmla="*/ 0 w 322"/>
                <a:gd name="T81" fmla="*/ 261 h 364"/>
                <a:gd name="T82" fmla="*/ 0 w 322"/>
                <a:gd name="T83" fmla="*/ 84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22" h="364">
                  <a:moveTo>
                    <a:pt x="0" y="84"/>
                  </a:moveTo>
                  <a:lnTo>
                    <a:pt x="11" y="84"/>
                  </a:lnTo>
                  <a:lnTo>
                    <a:pt x="23" y="65"/>
                  </a:lnTo>
                  <a:lnTo>
                    <a:pt x="32" y="60"/>
                  </a:lnTo>
                  <a:lnTo>
                    <a:pt x="40" y="37"/>
                  </a:lnTo>
                  <a:lnTo>
                    <a:pt x="40" y="19"/>
                  </a:lnTo>
                  <a:lnTo>
                    <a:pt x="47" y="9"/>
                  </a:lnTo>
                  <a:lnTo>
                    <a:pt x="64" y="9"/>
                  </a:lnTo>
                  <a:lnTo>
                    <a:pt x="67" y="0"/>
                  </a:lnTo>
                  <a:lnTo>
                    <a:pt x="120" y="19"/>
                  </a:lnTo>
                  <a:lnTo>
                    <a:pt x="145" y="46"/>
                  </a:lnTo>
                  <a:lnTo>
                    <a:pt x="160" y="51"/>
                  </a:lnTo>
                  <a:lnTo>
                    <a:pt x="181" y="70"/>
                  </a:lnTo>
                  <a:lnTo>
                    <a:pt x="193" y="70"/>
                  </a:lnTo>
                  <a:lnTo>
                    <a:pt x="221" y="70"/>
                  </a:lnTo>
                  <a:lnTo>
                    <a:pt x="260" y="79"/>
                  </a:lnTo>
                  <a:lnTo>
                    <a:pt x="272" y="84"/>
                  </a:lnTo>
                  <a:lnTo>
                    <a:pt x="289" y="135"/>
                  </a:lnTo>
                  <a:lnTo>
                    <a:pt x="309" y="153"/>
                  </a:lnTo>
                  <a:lnTo>
                    <a:pt x="309" y="322"/>
                  </a:lnTo>
                  <a:lnTo>
                    <a:pt x="313" y="317"/>
                  </a:lnTo>
                  <a:lnTo>
                    <a:pt x="321" y="307"/>
                  </a:lnTo>
                  <a:lnTo>
                    <a:pt x="318" y="326"/>
                  </a:lnTo>
                  <a:lnTo>
                    <a:pt x="309" y="336"/>
                  </a:lnTo>
                  <a:lnTo>
                    <a:pt x="309" y="349"/>
                  </a:lnTo>
                  <a:lnTo>
                    <a:pt x="293" y="354"/>
                  </a:lnTo>
                  <a:lnTo>
                    <a:pt x="289" y="363"/>
                  </a:lnTo>
                  <a:lnTo>
                    <a:pt x="281" y="354"/>
                  </a:lnTo>
                  <a:lnTo>
                    <a:pt x="265" y="354"/>
                  </a:lnTo>
                  <a:lnTo>
                    <a:pt x="240" y="363"/>
                  </a:lnTo>
                  <a:lnTo>
                    <a:pt x="233" y="363"/>
                  </a:lnTo>
                  <a:lnTo>
                    <a:pt x="225" y="339"/>
                  </a:lnTo>
                  <a:lnTo>
                    <a:pt x="228" y="336"/>
                  </a:lnTo>
                  <a:lnTo>
                    <a:pt x="237" y="336"/>
                  </a:lnTo>
                  <a:lnTo>
                    <a:pt x="237" y="326"/>
                  </a:lnTo>
                  <a:lnTo>
                    <a:pt x="225" y="322"/>
                  </a:lnTo>
                  <a:lnTo>
                    <a:pt x="125" y="317"/>
                  </a:lnTo>
                  <a:lnTo>
                    <a:pt x="52" y="317"/>
                  </a:lnTo>
                  <a:lnTo>
                    <a:pt x="47" y="279"/>
                  </a:lnTo>
                  <a:lnTo>
                    <a:pt x="0" y="274"/>
                  </a:lnTo>
                  <a:lnTo>
                    <a:pt x="0" y="261"/>
                  </a:lnTo>
                  <a:lnTo>
                    <a:pt x="0" y="84"/>
                  </a:lnTo>
                </a:path>
              </a:pathLst>
            </a:custGeom>
            <a:solidFill>
              <a:srgbClr val="99FF99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23" name="AutoShape 20"/>
            <p:cNvSpPr>
              <a:spLocks/>
            </p:cNvSpPr>
            <p:nvPr/>
          </p:nvSpPr>
          <p:spPr bwMode="auto">
            <a:xfrm>
              <a:off x="6951663" y="1509713"/>
              <a:ext cx="423862" cy="390525"/>
            </a:xfrm>
            <a:custGeom>
              <a:avLst/>
              <a:gdLst>
                <a:gd name="T0" fmla="*/ 185 w 186"/>
                <a:gd name="T1" fmla="*/ 0 h 277"/>
                <a:gd name="T2" fmla="*/ 141 w 186"/>
                <a:gd name="T3" fmla="*/ 0 h 277"/>
                <a:gd name="T4" fmla="*/ 136 w 186"/>
                <a:gd name="T5" fmla="*/ 19 h 277"/>
                <a:gd name="T6" fmla="*/ 129 w 186"/>
                <a:gd name="T7" fmla="*/ 34 h 277"/>
                <a:gd name="T8" fmla="*/ 121 w 186"/>
                <a:gd name="T9" fmla="*/ 37 h 277"/>
                <a:gd name="T10" fmla="*/ 113 w 186"/>
                <a:gd name="T11" fmla="*/ 56 h 277"/>
                <a:gd name="T12" fmla="*/ 72 w 186"/>
                <a:gd name="T13" fmla="*/ 85 h 277"/>
                <a:gd name="T14" fmla="*/ 64 w 186"/>
                <a:gd name="T15" fmla="*/ 104 h 277"/>
                <a:gd name="T16" fmla="*/ 56 w 186"/>
                <a:gd name="T17" fmla="*/ 117 h 277"/>
                <a:gd name="T18" fmla="*/ 48 w 186"/>
                <a:gd name="T19" fmla="*/ 122 h 277"/>
                <a:gd name="T20" fmla="*/ 32 w 186"/>
                <a:gd name="T21" fmla="*/ 122 h 277"/>
                <a:gd name="T22" fmla="*/ 16 w 186"/>
                <a:gd name="T23" fmla="*/ 136 h 277"/>
                <a:gd name="T24" fmla="*/ 0 w 186"/>
                <a:gd name="T25" fmla="*/ 145 h 277"/>
                <a:gd name="T26" fmla="*/ 23 w 186"/>
                <a:gd name="T27" fmla="*/ 174 h 277"/>
                <a:gd name="T28" fmla="*/ 35 w 186"/>
                <a:gd name="T29" fmla="*/ 177 h 277"/>
                <a:gd name="T30" fmla="*/ 56 w 186"/>
                <a:gd name="T31" fmla="*/ 196 h 277"/>
                <a:gd name="T32" fmla="*/ 69 w 186"/>
                <a:gd name="T33" fmla="*/ 196 h 277"/>
                <a:gd name="T34" fmla="*/ 96 w 186"/>
                <a:gd name="T35" fmla="*/ 196 h 277"/>
                <a:gd name="T36" fmla="*/ 136 w 186"/>
                <a:gd name="T37" fmla="*/ 206 h 277"/>
                <a:gd name="T38" fmla="*/ 148 w 186"/>
                <a:gd name="T39" fmla="*/ 210 h 277"/>
                <a:gd name="T40" fmla="*/ 161 w 186"/>
                <a:gd name="T41" fmla="*/ 257 h 277"/>
                <a:gd name="T42" fmla="*/ 185 w 186"/>
                <a:gd name="T43" fmla="*/ 276 h 277"/>
                <a:gd name="T44" fmla="*/ 185 w 186"/>
                <a:gd name="T45" fmla="*/ 0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86" h="277">
                  <a:moveTo>
                    <a:pt x="185" y="0"/>
                  </a:moveTo>
                  <a:lnTo>
                    <a:pt x="141" y="0"/>
                  </a:lnTo>
                  <a:lnTo>
                    <a:pt x="136" y="19"/>
                  </a:lnTo>
                  <a:lnTo>
                    <a:pt x="129" y="34"/>
                  </a:lnTo>
                  <a:lnTo>
                    <a:pt x="121" y="37"/>
                  </a:lnTo>
                  <a:lnTo>
                    <a:pt x="113" y="56"/>
                  </a:lnTo>
                  <a:lnTo>
                    <a:pt x="72" y="85"/>
                  </a:lnTo>
                  <a:lnTo>
                    <a:pt x="64" y="104"/>
                  </a:lnTo>
                  <a:lnTo>
                    <a:pt x="56" y="117"/>
                  </a:lnTo>
                  <a:lnTo>
                    <a:pt x="48" y="122"/>
                  </a:lnTo>
                  <a:lnTo>
                    <a:pt x="32" y="122"/>
                  </a:lnTo>
                  <a:lnTo>
                    <a:pt x="16" y="136"/>
                  </a:lnTo>
                  <a:lnTo>
                    <a:pt x="0" y="145"/>
                  </a:lnTo>
                  <a:lnTo>
                    <a:pt x="23" y="174"/>
                  </a:lnTo>
                  <a:lnTo>
                    <a:pt x="35" y="177"/>
                  </a:lnTo>
                  <a:lnTo>
                    <a:pt x="56" y="196"/>
                  </a:lnTo>
                  <a:lnTo>
                    <a:pt x="69" y="196"/>
                  </a:lnTo>
                  <a:lnTo>
                    <a:pt x="96" y="196"/>
                  </a:lnTo>
                  <a:lnTo>
                    <a:pt x="136" y="206"/>
                  </a:lnTo>
                  <a:lnTo>
                    <a:pt x="148" y="210"/>
                  </a:lnTo>
                  <a:lnTo>
                    <a:pt x="161" y="257"/>
                  </a:lnTo>
                  <a:lnTo>
                    <a:pt x="185" y="276"/>
                  </a:lnTo>
                  <a:lnTo>
                    <a:pt x="185" y="0"/>
                  </a:lnTo>
                </a:path>
              </a:pathLst>
            </a:custGeom>
            <a:solidFill>
              <a:srgbClr val="99FF99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24" name="AutoShape 21"/>
            <p:cNvSpPr>
              <a:spLocks/>
            </p:cNvSpPr>
            <p:nvPr/>
          </p:nvSpPr>
          <p:spPr bwMode="auto">
            <a:xfrm>
              <a:off x="7359650" y="1468438"/>
              <a:ext cx="550863" cy="417512"/>
            </a:xfrm>
            <a:custGeom>
              <a:avLst/>
              <a:gdLst>
                <a:gd name="T0" fmla="*/ 4 w 238"/>
                <a:gd name="T1" fmla="*/ 0 h 300"/>
                <a:gd name="T2" fmla="*/ 190 w 238"/>
                <a:gd name="T3" fmla="*/ 0 h 300"/>
                <a:gd name="T4" fmla="*/ 185 w 238"/>
                <a:gd name="T5" fmla="*/ 15 h 300"/>
                <a:gd name="T6" fmla="*/ 185 w 238"/>
                <a:gd name="T7" fmla="*/ 33 h 300"/>
                <a:gd name="T8" fmla="*/ 190 w 238"/>
                <a:gd name="T9" fmla="*/ 43 h 300"/>
                <a:gd name="T10" fmla="*/ 193 w 238"/>
                <a:gd name="T11" fmla="*/ 56 h 300"/>
                <a:gd name="T12" fmla="*/ 193 w 238"/>
                <a:gd name="T13" fmla="*/ 70 h 300"/>
                <a:gd name="T14" fmla="*/ 190 w 238"/>
                <a:gd name="T15" fmla="*/ 85 h 300"/>
                <a:gd name="T16" fmla="*/ 190 w 238"/>
                <a:gd name="T17" fmla="*/ 103 h 300"/>
                <a:gd name="T18" fmla="*/ 225 w 238"/>
                <a:gd name="T19" fmla="*/ 140 h 300"/>
                <a:gd name="T20" fmla="*/ 225 w 238"/>
                <a:gd name="T21" fmla="*/ 155 h 300"/>
                <a:gd name="T22" fmla="*/ 225 w 238"/>
                <a:gd name="T23" fmla="*/ 178 h 300"/>
                <a:gd name="T24" fmla="*/ 237 w 238"/>
                <a:gd name="T25" fmla="*/ 229 h 300"/>
                <a:gd name="T26" fmla="*/ 121 w 238"/>
                <a:gd name="T27" fmla="*/ 229 h 300"/>
                <a:gd name="T28" fmla="*/ 100 w 238"/>
                <a:gd name="T29" fmla="*/ 248 h 300"/>
                <a:gd name="T30" fmla="*/ 76 w 238"/>
                <a:gd name="T31" fmla="*/ 253 h 300"/>
                <a:gd name="T32" fmla="*/ 65 w 238"/>
                <a:gd name="T33" fmla="*/ 266 h 300"/>
                <a:gd name="T34" fmla="*/ 56 w 238"/>
                <a:gd name="T35" fmla="*/ 280 h 300"/>
                <a:gd name="T36" fmla="*/ 53 w 238"/>
                <a:gd name="T37" fmla="*/ 285 h 300"/>
                <a:gd name="T38" fmla="*/ 29 w 238"/>
                <a:gd name="T39" fmla="*/ 285 h 300"/>
                <a:gd name="T40" fmla="*/ 17 w 238"/>
                <a:gd name="T41" fmla="*/ 285 h 300"/>
                <a:gd name="T42" fmla="*/ 0 w 238"/>
                <a:gd name="T43" fmla="*/ 299 h 300"/>
                <a:gd name="T44" fmla="*/ 0 w 238"/>
                <a:gd name="T45" fmla="*/ 29 h 300"/>
                <a:gd name="T46" fmla="*/ 4 w 238"/>
                <a:gd name="T47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8" h="300">
                  <a:moveTo>
                    <a:pt x="4" y="0"/>
                  </a:moveTo>
                  <a:lnTo>
                    <a:pt x="190" y="0"/>
                  </a:lnTo>
                  <a:lnTo>
                    <a:pt x="185" y="15"/>
                  </a:lnTo>
                  <a:lnTo>
                    <a:pt x="185" y="33"/>
                  </a:lnTo>
                  <a:lnTo>
                    <a:pt x="190" y="43"/>
                  </a:lnTo>
                  <a:lnTo>
                    <a:pt x="193" y="56"/>
                  </a:lnTo>
                  <a:lnTo>
                    <a:pt x="193" y="70"/>
                  </a:lnTo>
                  <a:lnTo>
                    <a:pt x="190" y="85"/>
                  </a:lnTo>
                  <a:lnTo>
                    <a:pt x="190" y="103"/>
                  </a:lnTo>
                  <a:lnTo>
                    <a:pt x="225" y="140"/>
                  </a:lnTo>
                  <a:lnTo>
                    <a:pt x="225" y="155"/>
                  </a:lnTo>
                  <a:lnTo>
                    <a:pt x="225" y="178"/>
                  </a:lnTo>
                  <a:lnTo>
                    <a:pt x="237" y="229"/>
                  </a:lnTo>
                  <a:lnTo>
                    <a:pt x="121" y="229"/>
                  </a:lnTo>
                  <a:lnTo>
                    <a:pt x="100" y="248"/>
                  </a:lnTo>
                  <a:lnTo>
                    <a:pt x="76" y="253"/>
                  </a:lnTo>
                  <a:lnTo>
                    <a:pt x="65" y="266"/>
                  </a:lnTo>
                  <a:lnTo>
                    <a:pt x="56" y="280"/>
                  </a:lnTo>
                  <a:lnTo>
                    <a:pt x="53" y="285"/>
                  </a:lnTo>
                  <a:lnTo>
                    <a:pt x="29" y="285"/>
                  </a:lnTo>
                  <a:lnTo>
                    <a:pt x="17" y="285"/>
                  </a:lnTo>
                  <a:lnTo>
                    <a:pt x="0" y="299"/>
                  </a:lnTo>
                  <a:lnTo>
                    <a:pt x="0" y="29"/>
                  </a:lnTo>
                  <a:lnTo>
                    <a:pt x="4" y="0"/>
                  </a:lnTo>
                </a:path>
              </a:pathLst>
            </a:custGeom>
            <a:solidFill>
              <a:srgbClr val="99FF99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25" name="AutoShape 22"/>
            <p:cNvSpPr>
              <a:spLocks/>
            </p:cNvSpPr>
            <p:nvPr/>
          </p:nvSpPr>
          <p:spPr bwMode="auto">
            <a:xfrm>
              <a:off x="7375525" y="1116013"/>
              <a:ext cx="749300" cy="452437"/>
            </a:xfrm>
            <a:custGeom>
              <a:avLst/>
              <a:gdLst>
                <a:gd name="T0" fmla="*/ 0 w 327"/>
                <a:gd name="T1" fmla="*/ 204 h 322"/>
                <a:gd name="T2" fmla="*/ 141 w 327"/>
                <a:gd name="T3" fmla="*/ 42 h 322"/>
                <a:gd name="T4" fmla="*/ 149 w 327"/>
                <a:gd name="T5" fmla="*/ 24 h 322"/>
                <a:gd name="T6" fmla="*/ 161 w 327"/>
                <a:gd name="T7" fmla="*/ 10 h 322"/>
                <a:gd name="T8" fmla="*/ 173 w 327"/>
                <a:gd name="T9" fmla="*/ 14 h 322"/>
                <a:gd name="T10" fmla="*/ 185 w 327"/>
                <a:gd name="T11" fmla="*/ 19 h 322"/>
                <a:gd name="T12" fmla="*/ 193 w 327"/>
                <a:gd name="T13" fmla="*/ 5 h 322"/>
                <a:gd name="T14" fmla="*/ 205 w 327"/>
                <a:gd name="T15" fmla="*/ 0 h 322"/>
                <a:gd name="T16" fmla="*/ 213 w 327"/>
                <a:gd name="T17" fmla="*/ 0 h 322"/>
                <a:gd name="T18" fmla="*/ 213 w 327"/>
                <a:gd name="T19" fmla="*/ 10 h 322"/>
                <a:gd name="T20" fmla="*/ 213 w 327"/>
                <a:gd name="T21" fmla="*/ 14 h 322"/>
                <a:gd name="T22" fmla="*/ 221 w 327"/>
                <a:gd name="T23" fmla="*/ 14 h 322"/>
                <a:gd name="T24" fmla="*/ 229 w 327"/>
                <a:gd name="T25" fmla="*/ 29 h 322"/>
                <a:gd name="T26" fmla="*/ 237 w 327"/>
                <a:gd name="T27" fmla="*/ 29 h 322"/>
                <a:gd name="T28" fmla="*/ 246 w 327"/>
                <a:gd name="T29" fmla="*/ 42 h 322"/>
                <a:gd name="T30" fmla="*/ 258 w 327"/>
                <a:gd name="T31" fmla="*/ 32 h 322"/>
                <a:gd name="T32" fmla="*/ 261 w 327"/>
                <a:gd name="T33" fmla="*/ 29 h 322"/>
                <a:gd name="T34" fmla="*/ 281 w 327"/>
                <a:gd name="T35" fmla="*/ 29 h 322"/>
                <a:gd name="T36" fmla="*/ 285 w 327"/>
                <a:gd name="T37" fmla="*/ 42 h 322"/>
                <a:gd name="T38" fmla="*/ 290 w 327"/>
                <a:gd name="T39" fmla="*/ 56 h 322"/>
                <a:gd name="T40" fmla="*/ 293 w 327"/>
                <a:gd name="T41" fmla="*/ 80 h 322"/>
                <a:gd name="T42" fmla="*/ 290 w 327"/>
                <a:gd name="T43" fmla="*/ 107 h 322"/>
                <a:gd name="T44" fmla="*/ 281 w 327"/>
                <a:gd name="T45" fmla="*/ 121 h 322"/>
                <a:gd name="T46" fmla="*/ 285 w 327"/>
                <a:gd name="T47" fmla="*/ 131 h 322"/>
                <a:gd name="T48" fmla="*/ 290 w 327"/>
                <a:gd name="T49" fmla="*/ 134 h 322"/>
                <a:gd name="T50" fmla="*/ 297 w 327"/>
                <a:gd name="T51" fmla="*/ 131 h 322"/>
                <a:gd name="T52" fmla="*/ 309 w 327"/>
                <a:gd name="T53" fmla="*/ 126 h 322"/>
                <a:gd name="T54" fmla="*/ 314 w 327"/>
                <a:gd name="T55" fmla="*/ 126 h 322"/>
                <a:gd name="T56" fmla="*/ 322 w 327"/>
                <a:gd name="T57" fmla="*/ 168 h 322"/>
                <a:gd name="T58" fmla="*/ 326 w 327"/>
                <a:gd name="T59" fmla="*/ 214 h 322"/>
                <a:gd name="T60" fmla="*/ 293 w 327"/>
                <a:gd name="T61" fmla="*/ 214 h 322"/>
                <a:gd name="T62" fmla="*/ 293 w 327"/>
                <a:gd name="T63" fmla="*/ 321 h 322"/>
                <a:gd name="T64" fmla="*/ 246 w 327"/>
                <a:gd name="T65" fmla="*/ 321 h 322"/>
                <a:gd name="T66" fmla="*/ 241 w 327"/>
                <a:gd name="T67" fmla="*/ 316 h 322"/>
                <a:gd name="T68" fmla="*/ 233 w 327"/>
                <a:gd name="T69" fmla="*/ 316 h 322"/>
                <a:gd name="T70" fmla="*/ 213 w 327"/>
                <a:gd name="T71" fmla="*/ 302 h 322"/>
                <a:gd name="T72" fmla="*/ 202 w 327"/>
                <a:gd name="T73" fmla="*/ 297 h 322"/>
                <a:gd name="T74" fmla="*/ 197 w 327"/>
                <a:gd name="T75" fmla="*/ 302 h 322"/>
                <a:gd name="T76" fmla="*/ 181 w 327"/>
                <a:gd name="T77" fmla="*/ 307 h 322"/>
                <a:gd name="T78" fmla="*/ 177 w 327"/>
                <a:gd name="T79" fmla="*/ 292 h 322"/>
                <a:gd name="T80" fmla="*/ 177 w 327"/>
                <a:gd name="T81" fmla="*/ 279 h 322"/>
                <a:gd name="T82" fmla="*/ 181 w 327"/>
                <a:gd name="T83" fmla="*/ 265 h 322"/>
                <a:gd name="T84" fmla="*/ 0 w 327"/>
                <a:gd name="T85" fmla="*/ 260 h 322"/>
                <a:gd name="T86" fmla="*/ 0 w 327"/>
                <a:gd name="T87" fmla="*/ 204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27" h="322">
                  <a:moveTo>
                    <a:pt x="0" y="204"/>
                  </a:moveTo>
                  <a:lnTo>
                    <a:pt x="141" y="42"/>
                  </a:lnTo>
                  <a:lnTo>
                    <a:pt x="149" y="24"/>
                  </a:lnTo>
                  <a:lnTo>
                    <a:pt x="161" y="10"/>
                  </a:lnTo>
                  <a:lnTo>
                    <a:pt x="173" y="14"/>
                  </a:lnTo>
                  <a:lnTo>
                    <a:pt x="185" y="19"/>
                  </a:lnTo>
                  <a:lnTo>
                    <a:pt x="193" y="5"/>
                  </a:lnTo>
                  <a:lnTo>
                    <a:pt x="205" y="0"/>
                  </a:lnTo>
                  <a:lnTo>
                    <a:pt x="213" y="0"/>
                  </a:lnTo>
                  <a:lnTo>
                    <a:pt x="213" y="10"/>
                  </a:lnTo>
                  <a:lnTo>
                    <a:pt x="213" y="14"/>
                  </a:lnTo>
                  <a:lnTo>
                    <a:pt x="221" y="14"/>
                  </a:lnTo>
                  <a:lnTo>
                    <a:pt x="229" y="29"/>
                  </a:lnTo>
                  <a:lnTo>
                    <a:pt x="237" y="29"/>
                  </a:lnTo>
                  <a:lnTo>
                    <a:pt x="246" y="42"/>
                  </a:lnTo>
                  <a:lnTo>
                    <a:pt x="258" y="32"/>
                  </a:lnTo>
                  <a:lnTo>
                    <a:pt x="261" y="29"/>
                  </a:lnTo>
                  <a:lnTo>
                    <a:pt x="281" y="29"/>
                  </a:lnTo>
                  <a:lnTo>
                    <a:pt x="285" y="42"/>
                  </a:lnTo>
                  <a:lnTo>
                    <a:pt x="290" y="56"/>
                  </a:lnTo>
                  <a:lnTo>
                    <a:pt x="293" y="80"/>
                  </a:lnTo>
                  <a:lnTo>
                    <a:pt x="290" y="107"/>
                  </a:lnTo>
                  <a:lnTo>
                    <a:pt x="281" y="121"/>
                  </a:lnTo>
                  <a:lnTo>
                    <a:pt x="285" y="131"/>
                  </a:lnTo>
                  <a:lnTo>
                    <a:pt x="290" y="134"/>
                  </a:lnTo>
                  <a:lnTo>
                    <a:pt x="297" y="131"/>
                  </a:lnTo>
                  <a:lnTo>
                    <a:pt x="309" y="126"/>
                  </a:lnTo>
                  <a:lnTo>
                    <a:pt x="314" y="126"/>
                  </a:lnTo>
                  <a:lnTo>
                    <a:pt x="322" y="168"/>
                  </a:lnTo>
                  <a:lnTo>
                    <a:pt x="326" y="214"/>
                  </a:lnTo>
                  <a:lnTo>
                    <a:pt x="293" y="214"/>
                  </a:lnTo>
                  <a:lnTo>
                    <a:pt x="293" y="321"/>
                  </a:lnTo>
                  <a:lnTo>
                    <a:pt x="246" y="321"/>
                  </a:lnTo>
                  <a:lnTo>
                    <a:pt x="241" y="316"/>
                  </a:lnTo>
                  <a:lnTo>
                    <a:pt x="233" y="316"/>
                  </a:lnTo>
                  <a:lnTo>
                    <a:pt x="213" y="302"/>
                  </a:lnTo>
                  <a:lnTo>
                    <a:pt x="202" y="297"/>
                  </a:lnTo>
                  <a:lnTo>
                    <a:pt x="197" y="302"/>
                  </a:lnTo>
                  <a:lnTo>
                    <a:pt x="181" y="307"/>
                  </a:lnTo>
                  <a:lnTo>
                    <a:pt x="177" y="292"/>
                  </a:lnTo>
                  <a:lnTo>
                    <a:pt x="177" y="279"/>
                  </a:lnTo>
                  <a:lnTo>
                    <a:pt x="181" y="265"/>
                  </a:lnTo>
                  <a:lnTo>
                    <a:pt x="0" y="260"/>
                  </a:lnTo>
                  <a:lnTo>
                    <a:pt x="0" y="204"/>
                  </a:lnTo>
                </a:path>
              </a:pathLst>
            </a:custGeom>
            <a:solidFill>
              <a:srgbClr val="99FF99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26" name="AutoShape 23"/>
            <p:cNvSpPr>
              <a:spLocks/>
            </p:cNvSpPr>
            <p:nvPr/>
          </p:nvSpPr>
          <p:spPr bwMode="auto">
            <a:xfrm>
              <a:off x="7888288" y="1947863"/>
              <a:ext cx="492125" cy="368300"/>
            </a:xfrm>
            <a:custGeom>
              <a:avLst/>
              <a:gdLst>
                <a:gd name="T0" fmla="*/ 0 w 214"/>
                <a:gd name="T1" fmla="*/ 24 h 261"/>
                <a:gd name="T2" fmla="*/ 109 w 214"/>
                <a:gd name="T3" fmla="*/ 19 h 261"/>
                <a:gd name="T4" fmla="*/ 109 w 214"/>
                <a:gd name="T5" fmla="*/ 9 h 261"/>
                <a:gd name="T6" fmla="*/ 112 w 214"/>
                <a:gd name="T7" fmla="*/ 5 h 261"/>
                <a:gd name="T8" fmla="*/ 121 w 214"/>
                <a:gd name="T9" fmla="*/ 9 h 261"/>
                <a:gd name="T10" fmla="*/ 136 w 214"/>
                <a:gd name="T11" fmla="*/ 0 h 261"/>
                <a:gd name="T12" fmla="*/ 168 w 214"/>
                <a:gd name="T13" fmla="*/ 5 h 261"/>
                <a:gd name="T14" fmla="*/ 189 w 214"/>
                <a:gd name="T15" fmla="*/ 65 h 261"/>
                <a:gd name="T16" fmla="*/ 213 w 214"/>
                <a:gd name="T17" fmla="*/ 148 h 261"/>
                <a:gd name="T18" fmla="*/ 189 w 214"/>
                <a:gd name="T19" fmla="*/ 163 h 261"/>
                <a:gd name="T20" fmla="*/ 184 w 214"/>
                <a:gd name="T21" fmla="*/ 260 h 261"/>
                <a:gd name="T22" fmla="*/ 56 w 214"/>
                <a:gd name="T23" fmla="*/ 260 h 261"/>
                <a:gd name="T24" fmla="*/ 53 w 214"/>
                <a:gd name="T25" fmla="*/ 177 h 261"/>
                <a:gd name="T26" fmla="*/ 36 w 214"/>
                <a:gd name="T27" fmla="*/ 172 h 261"/>
                <a:gd name="T28" fmla="*/ 24 w 214"/>
                <a:gd name="T29" fmla="*/ 163 h 261"/>
                <a:gd name="T30" fmla="*/ 21 w 214"/>
                <a:gd name="T31" fmla="*/ 134 h 261"/>
                <a:gd name="T32" fmla="*/ 12 w 214"/>
                <a:gd name="T33" fmla="*/ 121 h 261"/>
                <a:gd name="T34" fmla="*/ 0 w 214"/>
                <a:gd name="T35" fmla="*/ 102 h 261"/>
                <a:gd name="T36" fmla="*/ 0 w 214"/>
                <a:gd name="T37" fmla="*/ 24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14" h="261">
                  <a:moveTo>
                    <a:pt x="0" y="24"/>
                  </a:moveTo>
                  <a:lnTo>
                    <a:pt x="109" y="19"/>
                  </a:lnTo>
                  <a:lnTo>
                    <a:pt x="109" y="9"/>
                  </a:lnTo>
                  <a:lnTo>
                    <a:pt x="112" y="5"/>
                  </a:lnTo>
                  <a:lnTo>
                    <a:pt x="121" y="9"/>
                  </a:lnTo>
                  <a:lnTo>
                    <a:pt x="136" y="0"/>
                  </a:lnTo>
                  <a:lnTo>
                    <a:pt x="168" y="5"/>
                  </a:lnTo>
                  <a:lnTo>
                    <a:pt x="189" y="65"/>
                  </a:lnTo>
                  <a:lnTo>
                    <a:pt x="213" y="148"/>
                  </a:lnTo>
                  <a:lnTo>
                    <a:pt x="189" y="163"/>
                  </a:lnTo>
                  <a:lnTo>
                    <a:pt x="184" y="260"/>
                  </a:lnTo>
                  <a:lnTo>
                    <a:pt x="56" y="260"/>
                  </a:lnTo>
                  <a:lnTo>
                    <a:pt x="53" y="177"/>
                  </a:lnTo>
                  <a:lnTo>
                    <a:pt x="36" y="172"/>
                  </a:lnTo>
                  <a:lnTo>
                    <a:pt x="24" y="163"/>
                  </a:lnTo>
                  <a:lnTo>
                    <a:pt x="21" y="134"/>
                  </a:lnTo>
                  <a:lnTo>
                    <a:pt x="12" y="121"/>
                  </a:lnTo>
                  <a:lnTo>
                    <a:pt x="0" y="102"/>
                  </a:lnTo>
                  <a:lnTo>
                    <a:pt x="0" y="24"/>
                  </a:lnTo>
                </a:path>
              </a:pathLst>
            </a:custGeom>
            <a:solidFill>
              <a:srgbClr val="99FF99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27" name="AutoShape 24"/>
            <p:cNvSpPr>
              <a:spLocks/>
            </p:cNvSpPr>
            <p:nvPr/>
          </p:nvSpPr>
          <p:spPr bwMode="auto">
            <a:xfrm>
              <a:off x="6375400" y="1695450"/>
              <a:ext cx="347663" cy="333375"/>
            </a:xfrm>
            <a:custGeom>
              <a:avLst/>
              <a:gdLst>
                <a:gd name="T0" fmla="*/ 80 w 149"/>
                <a:gd name="T1" fmla="*/ 0 h 236"/>
                <a:gd name="T2" fmla="*/ 88 w 149"/>
                <a:gd name="T3" fmla="*/ 5 h 236"/>
                <a:gd name="T4" fmla="*/ 101 w 149"/>
                <a:gd name="T5" fmla="*/ 29 h 236"/>
                <a:gd name="T6" fmla="*/ 104 w 149"/>
                <a:gd name="T7" fmla="*/ 43 h 236"/>
                <a:gd name="T8" fmla="*/ 120 w 149"/>
                <a:gd name="T9" fmla="*/ 62 h 236"/>
                <a:gd name="T10" fmla="*/ 136 w 149"/>
                <a:gd name="T11" fmla="*/ 65 h 236"/>
                <a:gd name="T12" fmla="*/ 148 w 149"/>
                <a:gd name="T13" fmla="*/ 70 h 236"/>
                <a:gd name="T14" fmla="*/ 148 w 149"/>
                <a:gd name="T15" fmla="*/ 235 h 236"/>
                <a:gd name="T16" fmla="*/ 101 w 149"/>
                <a:gd name="T17" fmla="*/ 235 h 236"/>
                <a:gd name="T18" fmla="*/ 96 w 149"/>
                <a:gd name="T19" fmla="*/ 225 h 236"/>
                <a:gd name="T20" fmla="*/ 56 w 149"/>
                <a:gd name="T21" fmla="*/ 221 h 236"/>
                <a:gd name="T22" fmla="*/ 52 w 149"/>
                <a:gd name="T23" fmla="*/ 216 h 236"/>
                <a:gd name="T24" fmla="*/ 11 w 149"/>
                <a:gd name="T25" fmla="*/ 216 h 236"/>
                <a:gd name="T26" fmla="*/ 0 w 149"/>
                <a:gd name="T27" fmla="*/ 211 h 236"/>
                <a:gd name="T28" fmla="*/ 3 w 149"/>
                <a:gd name="T29" fmla="*/ 183 h 236"/>
                <a:gd name="T30" fmla="*/ 8 w 149"/>
                <a:gd name="T31" fmla="*/ 160 h 236"/>
                <a:gd name="T32" fmla="*/ 8 w 149"/>
                <a:gd name="T33" fmla="*/ 146 h 236"/>
                <a:gd name="T34" fmla="*/ 8 w 149"/>
                <a:gd name="T35" fmla="*/ 122 h 236"/>
                <a:gd name="T36" fmla="*/ 11 w 149"/>
                <a:gd name="T37" fmla="*/ 99 h 236"/>
                <a:gd name="T38" fmla="*/ 15 w 149"/>
                <a:gd name="T39" fmla="*/ 70 h 236"/>
                <a:gd name="T40" fmla="*/ 28 w 149"/>
                <a:gd name="T41" fmla="*/ 70 h 236"/>
                <a:gd name="T42" fmla="*/ 35 w 149"/>
                <a:gd name="T43" fmla="*/ 65 h 236"/>
                <a:gd name="T44" fmla="*/ 40 w 149"/>
                <a:gd name="T45" fmla="*/ 57 h 236"/>
                <a:gd name="T46" fmla="*/ 44 w 149"/>
                <a:gd name="T47" fmla="*/ 43 h 236"/>
                <a:gd name="T48" fmla="*/ 44 w 149"/>
                <a:gd name="T49" fmla="*/ 33 h 236"/>
                <a:gd name="T50" fmla="*/ 52 w 149"/>
                <a:gd name="T51" fmla="*/ 19 h 236"/>
                <a:gd name="T52" fmla="*/ 56 w 149"/>
                <a:gd name="T53" fmla="*/ 14 h 236"/>
                <a:gd name="T54" fmla="*/ 67 w 149"/>
                <a:gd name="T55" fmla="*/ 14 h 236"/>
                <a:gd name="T56" fmla="*/ 72 w 149"/>
                <a:gd name="T57" fmla="*/ 5 h 236"/>
                <a:gd name="T58" fmla="*/ 80 w 149"/>
                <a:gd name="T59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49" h="236">
                  <a:moveTo>
                    <a:pt x="80" y="0"/>
                  </a:moveTo>
                  <a:lnTo>
                    <a:pt x="88" y="5"/>
                  </a:lnTo>
                  <a:lnTo>
                    <a:pt x="101" y="29"/>
                  </a:lnTo>
                  <a:lnTo>
                    <a:pt x="104" y="43"/>
                  </a:lnTo>
                  <a:lnTo>
                    <a:pt x="120" y="62"/>
                  </a:lnTo>
                  <a:lnTo>
                    <a:pt x="136" y="65"/>
                  </a:lnTo>
                  <a:lnTo>
                    <a:pt x="148" y="70"/>
                  </a:lnTo>
                  <a:lnTo>
                    <a:pt x="148" y="235"/>
                  </a:lnTo>
                  <a:lnTo>
                    <a:pt x="101" y="235"/>
                  </a:lnTo>
                  <a:lnTo>
                    <a:pt x="96" y="225"/>
                  </a:lnTo>
                  <a:lnTo>
                    <a:pt x="56" y="221"/>
                  </a:lnTo>
                  <a:lnTo>
                    <a:pt x="52" y="216"/>
                  </a:lnTo>
                  <a:lnTo>
                    <a:pt x="11" y="216"/>
                  </a:lnTo>
                  <a:lnTo>
                    <a:pt x="0" y="211"/>
                  </a:lnTo>
                  <a:lnTo>
                    <a:pt x="3" y="183"/>
                  </a:lnTo>
                  <a:lnTo>
                    <a:pt x="8" y="160"/>
                  </a:lnTo>
                  <a:lnTo>
                    <a:pt x="8" y="146"/>
                  </a:lnTo>
                  <a:lnTo>
                    <a:pt x="8" y="122"/>
                  </a:lnTo>
                  <a:lnTo>
                    <a:pt x="11" y="99"/>
                  </a:lnTo>
                  <a:lnTo>
                    <a:pt x="15" y="70"/>
                  </a:lnTo>
                  <a:lnTo>
                    <a:pt x="28" y="70"/>
                  </a:lnTo>
                  <a:lnTo>
                    <a:pt x="35" y="65"/>
                  </a:lnTo>
                  <a:lnTo>
                    <a:pt x="40" y="57"/>
                  </a:lnTo>
                  <a:lnTo>
                    <a:pt x="44" y="43"/>
                  </a:lnTo>
                  <a:lnTo>
                    <a:pt x="44" y="33"/>
                  </a:lnTo>
                  <a:lnTo>
                    <a:pt x="52" y="19"/>
                  </a:lnTo>
                  <a:lnTo>
                    <a:pt x="56" y="14"/>
                  </a:lnTo>
                  <a:lnTo>
                    <a:pt x="67" y="14"/>
                  </a:lnTo>
                  <a:lnTo>
                    <a:pt x="72" y="5"/>
                  </a:lnTo>
                  <a:lnTo>
                    <a:pt x="80" y="0"/>
                  </a:lnTo>
                </a:path>
              </a:pathLst>
            </a:custGeom>
            <a:solidFill>
              <a:srgbClr val="99FF99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28" name="AutoShape 25"/>
            <p:cNvSpPr>
              <a:spLocks/>
            </p:cNvSpPr>
            <p:nvPr/>
          </p:nvSpPr>
          <p:spPr bwMode="auto">
            <a:xfrm>
              <a:off x="6172200" y="1995488"/>
              <a:ext cx="830263" cy="533400"/>
            </a:xfrm>
            <a:custGeom>
              <a:avLst/>
              <a:gdLst>
                <a:gd name="T0" fmla="*/ 104 w 361"/>
                <a:gd name="T1" fmla="*/ 0 h 377"/>
                <a:gd name="T2" fmla="*/ 145 w 361"/>
                <a:gd name="T3" fmla="*/ 0 h 377"/>
                <a:gd name="T4" fmla="*/ 148 w 361"/>
                <a:gd name="T5" fmla="*/ 4 h 377"/>
                <a:gd name="T6" fmla="*/ 189 w 361"/>
                <a:gd name="T7" fmla="*/ 9 h 377"/>
                <a:gd name="T8" fmla="*/ 192 w 361"/>
                <a:gd name="T9" fmla="*/ 14 h 377"/>
                <a:gd name="T10" fmla="*/ 236 w 361"/>
                <a:gd name="T11" fmla="*/ 17 h 377"/>
                <a:gd name="T12" fmla="*/ 240 w 361"/>
                <a:gd name="T13" fmla="*/ 32 h 377"/>
                <a:gd name="T14" fmla="*/ 284 w 361"/>
                <a:gd name="T15" fmla="*/ 32 h 377"/>
                <a:gd name="T16" fmla="*/ 284 w 361"/>
                <a:gd name="T17" fmla="*/ 70 h 377"/>
                <a:gd name="T18" fmla="*/ 360 w 361"/>
                <a:gd name="T19" fmla="*/ 70 h 377"/>
                <a:gd name="T20" fmla="*/ 360 w 361"/>
                <a:gd name="T21" fmla="*/ 242 h 377"/>
                <a:gd name="T22" fmla="*/ 301 w 361"/>
                <a:gd name="T23" fmla="*/ 242 h 377"/>
                <a:gd name="T24" fmla="*/ 301 w 361"/>
                <a:gd name="T25" fmla="*/ 352 h 377"/>
                <a:gd name="T26" fmla="*/ 281 w 361"/>
                <a:gd name="T27" fmla="*/ 357 h 377"/>
                <a:gd name="T28" fmla="*/ 277 w 361"/>
                <a:gd name="T29" fmla="*/ 366 h 377"/>
                <a:gd name="T30" fmla="*/ 269 w 361"/>
                <a:gd name="T31" fmla="*/ 371 h 377"/>
                <a:gd name="T32" fmla="*/ 257 w 361"/>
                <a:gd name="T33" fmla="*/ 371 h 377"/>
                <a:gd name="T34" fmla="*/ 236 w 361"/>
                <a:gd name="T35" fmla="*/ 362 h 377"/>
                <a:gd name="T36" fmla="*/ 225 w 361"/>
                <a:gd name="T37" fmla="*/ 357 h 377"/>
                <a:gd name="T38" fmla="*/ 216 w 361"/>
                <a:gd name="T39" fmla="*/ 362 h 377"/>
                <a:gd name="T40" fmla="*/ 204 w 361"/>
                <a:gd name="T41" fmla="*/ 376 h 377"/>
                <a:gd name="T42" fmla="*/ 201 w 361"/>
                <a:gd name="T43" fmla="*/ 357 h 377"/>
                <a:gd name="T44" fmla="*/ 201 w 361"/>
                <a:gd name="T45" fmla="*/ 349 h 377"/>
                <a:gd name="T46" fmla="*/ 201 w 361"/>
                <a:gd name="T47" fmla="*/ 339 h 377"/>
                <a:gd name="T48" fmla="*/ 196 w 361"/>
                <a:gd name="T49" fmla="*/ 330 h 377"/>
                <a:gd name="T50" fmla="*/ 192 w 361"/>
                <a:gd name="T51" fmla="*/ 330 h 377"/>
                <a:gd name="T52" fmla="*/ 177 w 361"/>
                <a:gd name="T53" fmla="*/ 325 h 377"/>
                <a:gd name="T54" fmla="*/ 168 w 361"/>
                <a:gd name="T55" fmla="*/ 320 h 377"/>
                <a:gd name="T56" fmla="*/ 168 w 361"/>
                <a:gd name="T57" fmla="*/ 306 h 377"/>
                <a:gd name="T58" fmla="*/ 168 w 361"/>
                <a:gd name="T59" fmla="*/ 293 h 377"/>
                <a:gd name="T60" fmla="*/ 172 w 361"/>
                <a:gd name="T61" fmla="*/ 283 h 377"/>
                <a:gd name="T62" fmla="*/ 168 w 361"/>
                <a:gd name="T63" fmla="*/ 269 h 377"/>
                <a:gd name="T64" fmla="*/ 148 w 361"/>
                <a:gd name="T65" fmla="*/ 269 h 377"/>
                <a:gd name="T66" fmla="*/ 133 w 361"/>
                <a:gd name="T67" fmla="*/ 269 h 377"/>
                <a:gd name="T68" fmla="*/ 85 w 361"/>
                <a:gd name="T69" fmla="*/ 260 h 377"/>
                <a:gd name="T70" fmla="*/ 72 w 361"/>
                <a:gd name="T71" fmla="*/ 260 h 377"/>
                <a:gd name="T72" fmla="*/ 56 w 361"/>
                <a:gd name="T73" fmla="*/ 255 h 377"/>
                <a:gd name="T74" fmla="*/ 44 w 361"/>
                <a:gd name="T75" fmla="*/ 245 h 377"/>
                <a:gd name="T76" fmla="*/ 41 w 361"/>
                <a:gd name="T77" fmla="*/ 237 h 377"/>
                <a:gd name="T78" fmla="*/ 41 w 361"/>
                <a:gd name="T79" fmla="*/ 223 h 377"/>
                <a:gd name="T80" fmla="*/ 44 w 361"/>
                <a:gd name="T81" fmla="*/ 213 h 377"/>
                <a:gd name="T82" fmla="*/ 33 w 361"/>
                <a:gd name="T83" fmla="*/ 194 h 377"/>
                <a:gd name="T84" fmla="*/ 21 w 361"/>
                <a:gd name="T85" fmla="*/ 190 h 377"/>
                <a:gd name="T86" fmla="*/ 9 w 361"/>
                <a:gd name="T87" fmla="*/ 190 h 377"/>
                <a:gd name="T88" fmla="*/ 0 w 361"/>
                <a:gd name="T89" fmla="*/ 186 h 377"/>
                <a:gd name="T90" fmla="*/ 12 w 361"/>
                <a:gd name="T91" fmla="*/ 176 h 377"/>
                <a:gd name="T92" fmla="*/ 21 w 361"/>
                <a:gd name="T93" fmla="*/ 176 h 377"/>
                <a:gd name="T94" fmla="*/ 29 w 361"/>
                <a:gd name="T95" fmla="*/ 172 h 377"/>
                <a:gd name="T96" fmla="*/ 36 w 361"/>
                <a:gd name="T97" fmla="*/ 167 h 377"/>
                <a:gd name="T98" fmla="*/ 44 w 361"/>
                <a:gd name="T99" fmla="*/ 162 h 377"/>
                <a:gd name="T100" fmla="*/ 48 w 361"/>
                <a:gd name="T101" fmla="*/ 134 h 377"/>
                <a:gd name="T102" fmla="*/ 56 w 361"/>
                <a:gd name="T103" fmla="*/ 129 h 377"/>
                <a:gd name="T104" fmla="*/ 68 w 361"/>
                <a:gd name="T105" fmla="*/ 121 h 377"/>
                <a:gd name="T106" fmla="*/ 72 w 361"/>
                <a:gd name="T107" fmla="*/ 106 h 377"/>
                <a:gd name="T108" fmla="*/ 85 w 361"/>
                <a:gd name="T109" fmla="*/ 78 h 377"/>
                <a:gd name="T110" fmla="*/ 89 w 361"/>
                <a:gd name="T111" fmla="*/ 65 h 377"/>
                <a:gd name="T112" fmla="*/ 89 w 361"/>
                <a:gd name="T113" fmla="*/ 41 h 377"/>
                <a:gd name="T114" fmla="*/ 92 w 361"/>
                <a:gd name="T115" fmla="*/ 27 h 377"/>
                <a:gd name="T116" fmla="*/ 104 w 361"/>
                <a:gd name="T117" fmla="*/ 9 h 377"/>
                <a:gd name="T118" fmla="*/ 104 w 361"/>
                <a:gd name="T119" fmla="*/ 0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61" h="377">
                  <a:moveTo>
                    <a:pt x="104" y="0"/>
                  </a:moveTo>
                  <a:lnTo>
                    <a:pt x="145" y="0"/>
                  </a:lnTo>
                  <a:lnTo>
                    <a:pt x="148" y="4"/>
                  </a:lnTo>
                  <a:lnTo>
                    <a:pt x="189" y="9"/>
                  </a:lnTo>
                  <a:lnTo>
                    <a:pt x="192" y="14"/>
                  </a:lnTo>
                  <a:lnTo>
                    <a:pt x="236" y="17"/>
                  </a:lnTo>
                  <a:lnTo>
                    <a:pt x="240" y="32"/>
                  </a:lnTo>
                  <a:lnTo>
                    <a:pt x="284" y="32"/>
                  </a:lnTo>
                  <a:lnTo>
                    <a:pt x="284" y="70"/>
                  </a:lnTo>
                  <a:lnTo>
                    <a:pt x="360" y="70"/>
                  </a:lnTo>
                  <a:lnTo>
                    <a:pt x="360" y="242"/>
                  </a:lnTo>
                  <a:lnTo>
                    <a:pt x="301" y="242"/>
                  </a:lnTo>
                  <a:lnTo>
                    <a:pt x="301" y="352"/>
                  </a:lnTo>
                  <a:lnTo>
                    <a:pt x="281" y="357"/>
                  </a:lnTo>
                  <a:lnTo>
                    <a:pt x="277" y="366"/>
                  </a:lnTo>
                  <a:lnTo>
                    <a:pt x="269" y="371"/>
                  </a:lnTo>
                  <a:lnTo>
                    <a:pt x="257" y="371"/>
                  </a:lnTo>
                  <a:lnTo>
                    <a:pt x="236" y="362"/>
                  </a:lnTo>
                  <a:lnTo>
                    <a:pt x="225" y="357"/>
                  </a:lnTo>
                  <a:lnTo>
                    <a:pt x="216" y="362"/>
                  </a:lnTo>
                  <a:lnTo>
                    <a:pt x="204" y="376"/>
                  </a:lnTo>
                  <a:lnTo>
                    <a:pt x="201" y="357"/>
                  </a:lnTo>
                  <a:lnTo>
                    <a:pt x="201" y="349"/>
                  </a:lnTo>
                  <a:lnTo>
                    <a:pt x="201" y="339"/>
                  </a:lnTo>
                  <a:lnTo>
                    <a:pt x="196" y="330"/>
                  </a:lnTo>
                  <a:lnTo>
                    <a:pt x="192" y="330"/>
                  </a:lnTo>
                  <a:lnTo>
                    <a:pt x="177" y="325"/>
                  </a:lnTo>
                  <a:lnTo>
                    <a:pt x="168" y="320"/>
                  </a:lnTo>
                  <a:lnTo>
                    <a:pt x="168" y="306"/>
                  </a:lnTo>
                  <a:lnTo>
                    <a:pt x="168" y="293"/>
                  </a:lnTo>
                  <a:lnTo>
                    <a:pt x="172" y="283"/>
                  </a:lnTo>
                  <a:lnTo>
                    <a:pt x="168" y="269"/>
                  </a:lnTo>
                  <a:lnTo>
                    <a:pt x="148" y="269"/>
                  </a:lnTo>
                  <a:lnTo>
                    <a:pt x="133" y="269"/>
                  </a:lnTo>
                  <a:lnTo>
                    <a:pt x="85" y="260"/>
                  </a:lnTo>
                  <a:lnTo>
                    <a:pt x="72" y="260"/>
                  </a:lnTo>
                  <a:lnTo>
                    <a:pt x="56" y="255"/>
                  </a:lnTo>
                  <a:lnTo>
                    <a:pt x="44" y="245"/>
                  </a:lnTo>
                  <a:lnTo>
                    <a:pt x="41" y="237"/>
                  </a:lnTo>
                  <a:lnTo>
                    <a:pt x="41" y="223"/>
                  </a:lnTo>
                  <a:lnTo>
                    <a:pt x="44" y="213"/>
                  </a:lnTo>
                  <a:lnTo>
                    <a:pt x="33" y="194"/>
                  </a:lnTo>
                  <a:lnTo>
                    <a:pt x="21" y="190"/>
                  </a:lnTo>
                  <a:lnTo>
                    <a:pt x="9" y="190"/>
                  </a:lnTo>
                  <a:lnTo>
                    <a:pt x="0" y="186"/>
                  </a:lnTo>
                  <a:lnTo>
                    <a:pt x="12" y="176"/>
                  </a:lnTo>
                  <a:lnTo>
                    <a:pt x="21" y="176"/>
                  </a:lnTo>
                  <a:lnTo>
                    <a:pt x="29" y="172"/>
                  </a:lnTo>
                  <a:lnTo>
                    <a:pt x="36" y="167"/>
                  </a:lnTo>
                  <a:lnTo>
                    <a:pt x="44" y="162"/>
                  </a:lnTo>
                  <a:lnTo>
                    <a:pt x="48" y="134"/>
                  </a:lnTo>
                  <a:lnTo>
                    <a:pt x="56" y="129"/>
                  </a:lnTo>
                  <a:lnTo>
                    <a:pt x="68" y="121"/>
                  </a:lnTo>
                  <a:lnTo>
                    <a:pt x="72" y="106"/>
                  </a:lnTo>
                  <a:lnTo>
                    <a:pt x="85" y="78"/>
                  </a:lnTo>
                  <a:lnTo>
                    <a:pt x="89" y="65"/>
                  </a:lnTo>
                  <a:lnTo>
                    <a:pt x="89" y="41"/>
                  </a:lnTo>
                  <a:lnTo>
                    <a:pt x="92" y="27"/>
                  </a:lnTo>
                  <a:lnTo>
                    <a:pt x="104" y="9"/>
                  </a:lnTo>
                  <a:lnTo>
                    <a:pt x="104" y="0"/>
                  </a:lnTo>
                </a:path>
              </a:pathLst>
            </a:custGeom>
            <a:solidFill>
              <a:srgbClr val="99FF99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29" name="AutoShape 26"/>
            <p:cNvSpPr>
              <a:spLocks/>
            </p:cNvSpPr>
            <p:nvPr/>
          </p:nvSpPr>
          <p:spPr bwMode="auto">
            <a:xfrm>
              <a:off x="6843713" y="2043113"/>
              <a:ext cx="1000125" cy="534987"/>
            </a:xfrm>
            <a:custGeom>
              <a:avLst/>
              <a:gdLst>
                <a:gd name="T0" fmla="*/ 56 w 436"/>
                <a:gd name="T1" fmla="*/ 19 h 379"/>
                <a:gd name="T2" fmla="*/ 157 w 436"/>
                <a:gd name="T3" fmla="*/ 24 h 379"/>
                <a:gd name="T4" fmla="*/ 169 w 436"/>
                <a:gd name="T5" fmla="*/ 28 h 379"/>
                <a:gd name="T6" fmla="*/ 165 w 436"/>
                <a:gd name="T7" fmla="*/ 38 h 379"/>
                <a:gd name="T8" fmla="*/ 157 w 436"/>
                <a:gd name="T9" fmla="*/ 38 h 379"/>
                <a:gd name="T10" fmla="*/ 157 w 436"/>
                <a:gd name="T11" fmla="*/ 43 h 379"/>
                <a:gd name="T12" fmla="*/ 161 w 436"/>
                <a:gd name="T13" fmla="*/ 60 h 379"/>
                <a:gd name="T14" fmla="*/ 169 w 436"/>
                <a:gd name="T15" fmla="*/ 65 h 379"/>
                <a:gd name="T16" fmla="*/ 193 w 436"/>
                <a:gd name="T17" fmla="*/ 51 h 379"/>
                <a:gd name="T18" fmla="*/ 205 w 436"/>
                <a:gd name="T19" fmla="*/ 56 h 379"/>
                <a:gd name="T20" fmla="*/ 213 w 436"/>
                <a:gd name="T21" fmla="*/ 60 h 379"/>
                <a:gd name="T22" fmla="*/ 221 w 436"/>
                <a:gd name="T23" fmla="*/ 51 h 379"/>
                <a:gd name="T24" fmla="*/ 233 w 436"/>
                <a:gd name="T25" fmla="*/ 51 h 379"/>
                <a:gd name="T26" fmla="*/ 233 w 436"/>
                <a:gd name="T27" fmla="*/ 38 h 379"/>
                <a:gd name="T28" fmla="*/ 245 w 436"/>
                <a:gd name="T29" fmla="*/ 28 h 379"/>
                <a:gd name="T30" fmla="*/ 245 w 436"/>
                <a:gd name="T31" fmla="*/ 9 h 379"/>
                <a:gd name="T32" fmla="*/ 333 w 436"/>
                <a:gd name="T33" fmla="*/ 0 h 379"/>
                <a:gd name="T34" fmla="*/ 333 w 436"/>
                <a:gd name="T35" fmla="*/ 19 h 379"/>
                <a:gd name="T36" fmla="*/ 362 w 436"/>
                <a:gd name="T37" fmla="*/ 24 h 379"/>
                <a:gd name="T38" fmla="*/ 362 w 436"/>
                <a:gd name="T39" fmla="*/ 56 h 379"/>
                <a:gd name="T40" fmla="*/ 378 w 436"/>
                <a:gd name="T41" fmla="*/ 60 h 379"/>
                <a:gd name="T42" fmla="*/ 378 w 436"/>
                <a:gd name="T43" fmla="*/ 94 h 379"/>
                <a:gd name="T44" fmla="*/ 414 w 436"/>
                <a:gd name="T45" fmla="*/ 98 h 379"/>
                <a:gd name="T46" fmla="*/ 423 w 436"/>
                <a:gd name="T47" fmla="*/ 116 h 379"/>
                <a:gd name="T48" fmla="*/ 423 w 436"/>
                <a:gd name="T49" fmla="*/ 121 h 379"/>
                <a:gd name="T50" fmla="*/ 414 w 436"/>
                <a:gd name="T51" fmla="*/ 126 h 379"/>
                <a:gd name="T52" fmla="*/ 414 w 436"/>
                <a:gd name="T53" fmla="*/ 135 h 379"/>
                <a:gd name="T54" fmla="*/ 431 w 436"/>
                <a:gd name="T55" fmla="*/ 154 h 379"/>
                <a:gd name="T56" fmla="*/ 435 w 436"/>
                <a:gd name="T57" fmla="*/ 173 h 379"/>
                <a:gd name="T58" fmla="*/ 431 w 436"/>
                <a:gd name="T59" fmla="*/ 313 h 379"/>
                <a:gd name="T60" fmla="*/ 426 w 436"/>
                <a:gd name="T61" fmla="*/ 313 h 379"/>
                <a:gd name="T62" fmla="*/ 423 w 436"/>
                <a:gd name="T63" fmla="*/ 374 h 379"/>
                <a:gd name="T64" fmla="*/ 423 w 436"/>
                <a:gd name="T65" fmla="*/ 378 h 379"/>
                <a:gd name="T66" fmla="*/ 282 w 436"/>
                <a:gd name="T67" fmla="*/ 378 h 379"/>
                <a:gd name="T68" fmla="*/ 113 w 436"/>
                <a:gd name="T69" fmla="*/ 374 h 379"/>
                <a:gd name="T70" fmla="*/ 100 w 436"/>
                <a:gd name="T71" fmla="*/ 359 h 379"/>
                <a:gd name="T72" fmla="*/ 49 w 436"/>
                <a:gd name="T73" fmla="*/ 327 h 379"/>
                <a:gd name="T74" fmla="*/ 32 w 436"/>
                <a:gd name="T75" fmla="*/ 313 h 379"/>
                <a:gd name="T76" fmla="*/ 12 w 436"/>
                <a:gd name="T77" fmla="*/ 308 h 379"/>
                <a:gd name="T78" fmla="*/ 0 w 436"/>
                <a:gd name="T79" fmla="*/ 313 h 379"/>
                <a:gd name="T80" fmla="*/ 0 w 436"/>
                <a:gd name="T81" fmla="*/ 200 h 379"/>
                <a:gd name="T82" fmla="*/ 60 w 436"/>
                <a:gd name="T83" fmla="*/ 197 h 379"/>
                <a:gd name="T84" fmla="*/ 56 w 436"/>
                <a:gd name="T85" fmla="*/ 19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36" h="379">
                  <a:moveTo>
                    <a:pt x="56" y="19"/>
                  </a:moveTo>
                  <a:lnTo>
                    <a:pt x="157" y="24"/>
                  </a:lnTo>
                  <a:lnTo>
                    <a:pt x="169" y="28"/>
                  </a:lnTo>
                  <a:lnTo>
                    <a:pt x="165" y="38"/>
                  </a:lnTo>
                  <a:lnTo>
                    <a:pt x="157" y="38"/>
                  </a:lnTo>
                  <a:lnTo>
                    <a:pt x="157" y="43"/>
                  </a:lnTo>
                  <a:lnTo>
                    <a:pt x="161" y="60"/>
                  </a:lnTo>
                  <a:lnTo>
                    <a:pt x="169" y="65"/>
                  </a:lnTo>
                  <a:lnTo>
                    <a:pt x="193" y="51"/>
                  </a:lnTo>
                  <a:lnTo>
                    <a:pt x="205" y="56"/>
                  </a:lnTo>
                  <a:lnTo>
                    <a:pt x="213" y="60"/>
                  </a:lnTo>
                  <a:lnTo>
                    <a:pt x="221" y="51"/>
                  </a:lnTo>
                  <a:lnTo>
                    <a:pt x="233" y="51"/>
                  </a:lnTo>
                  <a:lnTo>
                    <a:pt x="233" y="38"/>
                  </a:lnTo>
                  <a:lnTo>
                    <a:pt x="245" y="28"/>
                  </a:lnTo>
                  <a:lnTo>
                    <a:pt x="245" y="9"/>
                  </a:lnTo>
                  <a:lnTo>
                    <a:pt x="333" y="0"/>
                  </a:lnTo>
                  <a:lnTo>
                    <a:pt x="333" y="19"/>
                  </a:lnTo>
                  <a:lnTo>
                    <a:pt x="362" y="24"/>
                  </a:lnTo>
                  <a:lnTo>
                    <a:pt x="362" y="56"/>
                  </a:lnTo>
                  <a:lnTo>
                    <a:pt x="378" y="60"/>
                  </a:lnTo>
                  <a:lnTo>
                    <a:pt x="378" y="94"/>
                  </a:lnTo>
                  <a:lnTo>
                    <a:pt x="414" y="98"/>
                  </a:lnTo>
                  <a:lnTo>
                    <a:pt x="423" y="116"/>
                  </a:lnTo>
                  <a:lnTo>
                    <a:pt x="423" y="121"/>
                  </a:lnTo>
                  <a:lnTo>
                    <a:pt x="414" y="126"/>
                  </a:lnTo>
                  <a:lnTo>
                    <a:pt x="414" y="135"/>
                  </a:lnTo>
                  <a:lnTo>
                    <a:pt x="431" y="154"/>
                  </a:lnTo>
                  <a:lnTo>
                    <a:pt x="435" y="173"/>
                  </a:lnTo>
                  <a:lnTo>
                    <a:pt x="431" y="313"/>
                  </a:lnTo>
                  <a:lnTo>
                    <a:pt x="426" y="313"/>
                  </a:lnTo>
                  <a:lnTo>
                    <a:pt x="423" y="374"/>
                  </a:lnTo>
                  <a:lnTo>
                    <a:pt x="423" y="378"/>
                  </a:lnTo>
                  <a:lnTo>
                    <a:pt x="282" y="378"/>
                  </a:lnTo>
                  <a:lnTo>
                    <a:pt x="113" y="374"/>
                  </a:lnTo>
                  <a:lnTo>
                    <a:pt x="100" y="359"/>
                  </a:lnTo>
                  <a:lnTo>
                    <a:pt x="49" y="327"/>
                  </a:lnTo>
                  <a:lnTo>
                    <a:pt x="32" y="313"/>
                  </a:lnTo>
                  <a:lnTo>
                    <a:pt x="12" y="308"/>
                  </a:lnTo>
                  <a:lnTo>
                    <a:pt x="0" y="313"/>
                  </a:lnTo>
                  <a:lnTo>
                    <a:pt x="0" y="200"/>
                  </a:lnTo>
                  <a:lnTo>
                    <a:pt x="60" y="197"/>
                  </a:lnTo>
                  <a:lnTo>
                    <a:pt x="56" y="19"/>
                  </a:lnTo>
                </a:path>
              </a:pathLst>
            </a:custGeom>
            <a:solidFill>
              <a:srgbClr val="99FF99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30" name="AutoShape 27"/>
            <p:cNvSpPr>
              <a:spLocks/>
            </p:cNvSpPr>
            <p:nvPr/>
          </p:nvSpPr>
          <p:spPr bwMode="auto">
            <a:xfrm>
              <a:off x="7334250" y="1782763"/>
              <a:ext cx="722313" cy="463550"/>
            </a:xfrm>
            <a:custGeom>
              <a:avLst/>
              <a:gdLst>
                <a:gd name="T0" fmla="*/ 241 w 314"/>
                <a:gd name="T1" fmla="*/ 0 h 329"/>
                <a:gd name="T2" fmla="*/ 257 w 314"/>
                <a:gd name="T3" fmla="*/ 36 h 329"/>
                <a:gd name="T4" fmla="*/ 260 w 314"/>
                <a:gd name="T5" fmla="*/ 51 h 329"/>
                <a:gd name="T6" fmla="*/ 260 w 314"/>
                <a:gd name="T7" fmla="*/ 134 h 329"/>
                <a:gd name="T8" fmla="*/ 260 w 314"/>
                <a:gd name="T9" fmla="*/ 212 h 329"/>
                <a:gd name="T10" fmla="*/ 272 w 314"/>
                <a:gd name="T11" fmla="*/ 230 h 329"/>
                <a:gd name="T12" fmla="*/ 280 w 314"/>
                <a:gd name="T13" fmla="*/ 244 h 329"/>
                <a:gd name="T14" fmla="*/ 284 w 314"/>
                <a:gd name="T15" fmla="*/ 267 h 329"/>
                <a:gd name="T16" fmla="*/ 297 w 314"/>
                <a:gd name="T17" fmla="*/ 281 h 329"/>
                <a:gd name="T18" fmla="*/ 313 w 314"/>
                <a:gd name="T19" fmla="*/ 281 h 329"/>
                <a:gd name="T20" fmla="*/ 301 w 314"/>
                <a:gd name="T21" fmla="*/ 291 h 329"/>
                <a:gd name="T22" fmla="*/ 257 w 314"/>
                <a:gd name="T23" fmla="*/ 309 h 329"/>
                <a:gd name="T24" fmla="*/ 197 w 314"/>
                <a:gd name="T25" fmla="*/ 328 h 329"/>
                <a:gd name="T26" fmla="*/ 192 w 314"/>
                <a:gd name="T27" fmla="*/ 323 h 329"/>
                <a:gd name="T28" fmla="*/ 197 w 314"/>
                <a:gd name="T29" fmla="*/ 313 h 329"/>
                <a:gd name="T30" fmla="*/ 185 w 314"/>
                <a:gd name="T31" fmla="*/ 300 h 329"/>
                <a:gd name="T32" fmla="*/ 148 w 314"/>
                <a:gd name="T33" fmla="*/ 296 h 329"/>
                <a:gd name="T34" fmla="*/ 148 w 314"/>
                <a:gd name="T35" fmla="*/ 262 h 329"/>
                <a:gd name="T36" fmla="*/ 133 w 314"/>
                <a:gd name="T37" fmla="*/ 259 h 329"/>
                <a:gd name="T38" fmla="*/ 133 w 314"/>
                <a:gd name="T39" fmla="*/ 227 h 329"/>
                <a:gd name="T40" fmla="*/ 104 w 314"/>
                <a:gd name="T41" fmla="*/ 222 h 329"/>
                <a:gd name="T42" fmla="*/ 104 w 314"/>
                <a:gd name="T43" fmla="*/ 203 h 329"/>
                <a:gd name="T44" fmla="*/ 12 w 314"/>
                <a:gd name="T45" fmla="*/ 212 h 329"/>
                <a:gd name="T46" fmla="*/ 4 w 314"/>
                <a:gd name="T47" fmla="*/ 222 h 329"/>
                <a:gd name="T48" fmla="*/ 0 w 314"/>
                <a:gd name="T49" fmla="*/ 227 h 329"/>
                <a:gd name="T50" fmla="*/ 0 w 314"/>
                <a:gd name="T51" fmla="*/ 69 h 329"/>
                <a:gd name="T52" fmla="*/ 16 w 314"/>
                <a:gd name="T53" fmla="*/ 59 h 329"/>
                <a:gd name="T54" fmla="*/ 32 w 314"/>
                <a:gd name="T55" fmla="*/ 59 h 329"/>
                <a:gd name="T56" fmla="*/ 56 w 314"/>
                <a:gd name="T57" fmla="*/ 54 h 329"/>
                <a:gd name="T58" fmla="*/ 60 w 314"/>
                <a:gd name="T59" fmla="*/ 51 h 329"/>
                <a:gd name="T60" fmla="*/ 65 w 314"/>
                <a:gd name="T61" fmla="*/ 36 h 329"/>
                <a:gd name="T62" fmla="*/ 80 w 314"/>
                <a:gd name="T63" fmla="*/ 27 h 329"/>
                <a:gd name="T64" fmla="*/ 100 w 314"/>
                <a:gd name="T65" fmla="*/ 17 h 329"/>
                <a:gd name="T66" fmla="*/ 121 w 314"/>
                <a:gd name="T67" fmla="*/ 0 h 329"/>
                <a:gd name="T68" fmla="*/ 241 w 314"/>
                <a:gd name="T69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4" h="329">
                  <a:moveTo>
                    <a:pt x="241" y="0"/>
                  </a:moveTo>
                  <a:lnTo>
                    <a:pt x="257" y="36"/>
                  </a:lnTo>
                  <a:lnTo>
                    <a:pt x="260" y="51"/>
                  </a:lnTo>
                  <a:lnTo>
                    <a:pt x="260" y="134"/>
                  </a:lnTo>
                  <a:lnTo>
                    <a:pt x="260" y="212"/>
                  </a:lnTo>
                  <a:lnTo>
                    <a:pt x="272" y="230"/>
                  </a:lnTo>
                  <a:lnTo>
                    <a:pt x="280" y="244"/>
                  </a:lnTo>
                  <a:lnTo>
                    <a:pt x="284" y="267"/>
                  </a:lnTo>
                  <a:lnTo>
                    <a:pt x="297" y="281"/>
                  </a:lnTo>
                  <a:lnTo>
                    <a:pt x="313" y="281"/>
                  </a:lnTo>
                  <a:lnTo>
                    <a:pt x="301" y="291"/>
                  </a:lnTo>
                  <a:lnTo>
                    <a:pt x="257" y="309"/>
                  </a:lnTo>
                  <a:lnTo>
                    <a:pt x="197" y="328"/>
                  </a:lnTo>
                  <a:lnTo>
                    <a:pt x="192" y="323"/>
                  </a:lnTo>
                  <a:lnTo>
                    <a:pt x="197" y="313"/>
                  </a:lnTo>
                  <a:lnTo>
                    <a:pt x="185" y="300"/>
                  </a:lnTo>
                  <a:lnTo>
                    <a:pt x="148" y="296"/>
                  </a:lnTo>
                  <a:lnTo>
                    <a:pt x="148" y="262"/>
                  </a:lnTo>
                  <a:lnTo>
                    <a:pt x="133" y="259"/>
                  </a:lnTo>
                  <a:lnTo>
                    <a:pt x="133" y="227"/>
                  </a:lnTo>
                  <a:lnTo>
                    <a:pt x="104" y="222"/>
                  </a:lnTo>
                  <a:lnTo>
                    <a:pt x="104" y="203"/>
                  </a:lnTo>
                  <a:lnTo>
                    <a:pt x="12" y="212"/>
                  </a:lnTo>
                  <a:lnTo>
                    <a:pt x="4" y="222"/>
                  </a:lnTo>
                  <a:lnTo>
                    <a:pt x="0" y="227"/>
                  </a:lnTo>
                  <a:lnTo>
                    <a:pt x="0" y="69"/>
                  </a:lnTo>
                  <a:lnTo>
                    <a:pt x="16" y="59"/>
                  </a:lnTo>
                  <a:lnTo>
                    <a:pt x="32" y="59"/>
                  </a:lnTo>
                  <a:lnTo>
                    <a:pt x="56" y="54"/>
                  </a:lnTo>
                  <a:lnTo>
                    <a:pt x="60" y="51"/>
                  </a:lnTo>
                  <a:lnTo>
                    <a:pt x="65" y="36"/>
                  </a:lnTo>
                  <a:lnTo>
                    <a:pt x="80" y="27"/>
                  </a:lnTo>
                  <a:lnTo>
                    <a:pt x="100" y="17"/>
                  </a:lnTo>
                  <a:lnTo>
                    <a:pt x="121" y="0"/>
                  </a:lnTo>
                  <a:lnTo>
                    <a:pt x="241" y="0"/>
                  </a:lnTo>
                </a:path>
              </a:pathLst>
            </a:custGeom>
            <a:solidFill>
              <a:srgbClr val="99FF99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31" name="AutoShape 28"/>
            <p:cNvSpPr>
              <a:spLocks/>
            </p:cNvSpPr>
            <p:nvPr/>
          </p:nvSpPr>
          <p:spPr bwMode="auto">
            <a:xfrm>
              <a:off x="7753350" y="1414463"/>
              <a:ext cx="547688" cy="568325"/>
            </a:xfrm>
            <a:custGeom>
              <a:avLst/>
              <a:gdLst>
                <a:gd name="T0" fmla="*/ 0 w 238"/>
                <a:gd name="T1" fmla="*/ 88 h 403"/>
                <a:gd name="T2" fmla="*/ 15 w 238"/>
                <a:gd name="T3" fmla="*/ 88 h 403"/>
                <a:gd name="T4" fmla="*/ 24 w 238"/>
                <a:gd name="T5" fmla="*/ 79 h 403"/>
                <a:gd name="T6" fmla="*/ 35 w 238"/>
                <a:gd name="T7" fmla="*/ 84 h 403"/>
                <a:gd name="T8" fmla="*/ 56 w 238"/>
                <a:gd name="T9" fmla="*/ 98 h 403"/>
                <a:gd name="T10" fmla="*/ 64 w 238"/>
                <a:gd name="T11" fmla="*/ 103 h 403"/>
                <a:gd name="T12" fmla="*/ 68 w 238"/>
                <a:gd name="T13" fmla="*/ 103 h 403"/>
                <a:gd name="T14" fmla="*/ 120 w 238"/>
                <a:gd name="T15" fmla="*/ 103 h 403"/>
                <a:gd name="T16" fmla="*/ 120 w 238"/>
                <a:gd name="T17" fmla="*/ 0 h 403"/>
                <a:gd name="T18" fmla="*/ 152 w 238"/>
                <a:gd name="T19" fmla="*/ 0 h 403"/>
                <a:gd name="T20" fmla="*/ 157 w 238"/>
                <a:gd name="T21" fmla="*/ 37 h 403"/>
                <a:gd name="T22" fmla="*/ 172 w 238"/>
                <a:gd name="T23" fmla="*/ 98 h 403"/>
                <a:gd name="T24" fmla="*/ 193 w 238"/>
                <a:gd name="T25" fmla="*/ 181 h 403"/>
                <a:gd name="T26" fmla="*/ 196 w 238"/>
                <a:gd name="T27" fmla="*/ 213 h 403"/>
                <a:gd name="T28" fmla="*/ 193 w 238"/>
                <a:gd name="T29" fmla="*/ 231 h 403"/>
                <a:gd name="T30" fmla="*/ 201 w 238"/>
                <a:gd name="T31" fmla="*/ 245 h 403"/>
                <a:gd name="T32" fmla="*/ 208 w 238"/>
                <a:gd name="T33" fmla="*/ 268 h 403"/>
                <a:gd name="T34" fmla="*/ 208 w 238"/>
                <a:gd name="T35" fmla="*/ 296 h 403"/>
                <a:gd name="T36" fmla="*/ 213 w 238"/>
                <a:gd name="T37" fmla="*/ 333 h 403"/>
                <a:gd name="T38" fmla="*/ 216 w 238"/>
                <a:gd name="T39" fmla="*/ 351 h 403"/>
                <a:gd name="T40" fmla="*/ 228 w 238"/>
                <a:gd name="T41" fmla="*/ 361 h 403"/>
                <a:gd name="T42" fmla="*/ 237 w 238"/>
                <a:gd name="T43" fmla="*/ 370 h 403"/>
                <a:gd name="T44" fmla="*/ 237 w 238"/>
                <a:gd name="T45" fmla="*/ 388 h 403"/>
                <a:gd name="T46" fmla="*/ 208 w 238"/>
                <a:gd name="T47" fmla="*/ 380 h 403"/>
                <a:gd name="T48" fmla="*/ 193 w 238"/>
                <a:gd name="T49" fmla="*/ 388 h 403"/>
                <a:gd name="T50" fmla="*/ 181 w 238"/>
                <a:gd name="T51" fmla="*/ 383 h 403"/>
                <a:gd name="T52" fmla="*/ 176 w 238"/>
                <a:gd name="T53" fmla="*/ 388 h 403"/>
                <a:gd name="T54" fmla="*/ 176 w 238"/>
                <a:gd name="T55" fmla="*/ 402 h 403"/>
                <a:gd name="T56" fmla="*/ 72 w 238"/>
                <a:gd name="T57" fmla="*/ 402 h 403"/>
                <a:gd name="T58" fmla="*/ 72 w 238"/>
                <a:gd name="T59" fmla="*/ 319 h 403"/>
                <a:gd name="T60" fmla="*/ 68 w 238"/>
                <a:gd name="T61" fmla="*/ 306 h 403"/>
                <a:gd name="T62" fmla="*/ 47 w 238"/>
                <a:gd name="T63" fmla="*/ 273 h 403"/>
                <a:gd name="T64" fmla="*/ 35 w 238"/>
                <a:gd name="T65" fmla="*/ 223 h 403"/>
                <a:gd name="T66" fmla="*/ 40 w 238"/>
                <a:gd name="T67" fmla="*/ 199 h 403"/>
                <a:gd name="T68" fmla="*/ 35 w 238"/>
                <a:gd name="T69" fmla="*/ 181 h 403"/>
                <a:gd name="T70" fmla="*/ 0 w 238"/>
                <a:gd name="T71" fmla="*/ 143 h 403"/>
                <a:gd name="T72" fmla="*/ 0 w 238"/>
                <a:gd name="T73" fmla="*/ 130 h 403"/>
                <a:gd name="T74" fmla="*/ 3 w 238"/>
                <a:gd name="T75" fmla="*/ 116 h 403"/>
                <a:gd name="T76" fmla="*/ 3 w 238"/>
                <a:gd name="T77" fmla="*/ 103 h 403"/>
                <a:gd name="T78" fmla="*/ 0 w 238"/>
                <a:gd name="T79" fmla="*/ 88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38" h="403">
                  <a:moveTo>
                    <a:pt x="0" y="88"/>
                  </a:moveTo>
                  <a:lnTo>
                    <a:pt x="15" y="88"/>
                  </a:lnTo>
                  <a:lnTo>
                    <a:pt x="24" y="79"/>
                  </a:lnTo>
                  <a:lnTo>
                    <a:pt x="35" y="84"/>
                  </a:lnTo>
                  <a:lnTo>
                    <a:pt x="56" y="98"/>
                  </a:lnTo>
                  <a:lnTo>
                    <a:pt x="64" y="103"/>
                  </a:lnTo>
                  <a:lnTo>
                    <a:pt x="68" y="103"/>
                  </a:lnTo>
                  <a:lnTo>
                    <a:pt x="120" y="103"/>
                  </a:lnTo>
                  <a:lnTo>
                    <a:pt x="120" y="0"/>
                  </a:lnTo>
                  <a:lnTo>
                    <a:pt x="152" y="0"/>
                  </a:lnTo>
                  <a:lnTo>
                    <a:pt x="157" y="37"/>
                  </a:lnTo>
                  <a:lnTo>
                    <a:pt x="172" y="98"/>
                  </a:lnTo>
                  <a:lnTo>
                    <a:pt x="193" y="181"/>
                  </a:lnTo>
                  <a:lnTo>
                    <a:pt x="196" y="213"/>
                  </a:lnTo>
                  <a:lnTo>
                    <a:pt x="193" y="231"/>
                  </a:lnTo>
                  <a:lnTo>
                    <a:pt x="201" y="245"/>
                  </a:lnTo>
                  <a:lnTo>
                    <a:pt x="208" y="268"/>
                  </a:lnTo>
                  <a:lnTo>
                    <a:pt x="208" y="296"/>
                  </a:lnTo>
                  <a:lnTo>
                    <a:pt x="213" y="333"/>
                  </a:lnTo>
                  <a:lnTo>
                    <a:pt x="216" y="351"/>
                  </a:lnTo>
                  <a:lnTo>
                    <a:pt x="228" y="361"/>
                  </a:lnTo>
                  <a:lnTo>
                    <a:pt x="237" y="370"/>
                  </a:lnTo>
                  <a:lnTo>
                    <a:pt x="237" y="388"/>
                  </a:lnTo>
                  <a:lnTo>
                    <a:pt x="208" y="380"/>
                  </a:lnTo>
                  <a:lnTo>
                    <a:pt x="193" y="388"/>
                  </a:lnTo>
                  <a:lnTo>
                    <a:pt x="181" y="383"/>
                  </a:lnTo>
                  <a:lnTo>
                    <a:pt x="176" y="388"/>
                  </a:lnTo>
                  <a:lnTo>
                    <a:pt x="176" y="402"/>
                  </a:lnTo>
                  <a:lnTo>
                    <a:pt x="72" y="402"/>
                  </a:lnTo>
                  <a:lnTo>
                    <a:pt x="72" y="319"/>
                  </a:lnTo>
                  <a:lnTo>
                    <a:pt x="68" y="306"/>
                  </a:lnTo>
                  <a:lnTo>
                    <a:pt x="47" y="273"/>
                  </a:lnTo>
                  <a:lnTo>
                    <a:pt x="35" y="223"/>
                  </a:lnTo>
                  <a:lnTo>
                    <a:pt x="40" y="199"/>
                  </a:lnTo>
                  <a:lnTo>
                    <a:pt x="35" y="181"/>
                  </a:lnTo>
                  <a:lnTo>
                    <a:pt x="0" y="143"/>
                  </a:lnTo>
                  <a:lnTo>
                    <a:pt x="0" y="130"/>
                  </a:lnTo>
                  <a:lnTo>
                    <a:pt x="3" y="116"/>
                  </a:lnTo>
                  <a:lnTo>
                    <a:pt x="3" y="103"/>
                  </a:lnTo>
                  <a:lnTo>
                    <a:pt x="0" y="88"/>
                  </a:lnTo>
                </a:path>
              </a:pathLst>
            </a:custGeom>
            <a:solidFill>
              <a:srgbClr val="99FF99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32" name="AutoShape 29"/>
            <p:cNvSpPr>
              <a:spLocks/>
            </p:cNvSpPr>
            <p:nvPr/>
          </p:nvSpPr>
          <p:spPr bwMode="auto">
            <a:xfrm>
              <a:off x="6802438" y="1509713"/>
              <a:ext cx="495300" cy="204787"/>
            </a:xfrm>
            <a:custGeom>
              <a:avLst/>
              <a:gdLst>
                <a:gd name="T0" fmla="*/ 20 w 215"/>
                <a:gd name="T1" fmla="*/ 131 h 146"/>
                <a:gd name="T2" fmla="*/ 12 w 215"/>
                <a:gd name="T3" fmla="*/ 118 h 146"/>
                <a:gd name="T4" fmla="*/ 0 w 215"/>
                <a:gd name="T5" fmla="*/ 99 h 146"/>
                <a:gd name="T6" fmla="*/ 0 w 215"/>
                <a:gd name="T7" fmla="*/ 89 h 146"/>
                <a:gd name="T8" fmla="*/ 4 w 215"/>
                <a:gd name="T9" fmla="*/ 80 h 146"/>
                <a:gd name="T10" fmla="*/ 12 w 215"/>
                <a:gd name="T11" fmla="*/ 61 h 146"/>
                <a:gd name="T12" fmla="*/ 17 w 215"/>
                <a:gd name="T13" fmla="*/ 48 h 146"/>
                <a:gd name="T14" fmla="*/ 29 w 215"/>
                <a:gd name="T15" fmla="*/ 43 h 146"/>
                <a:gd name="T16" fmla="*/ 49 w 215"/>
                <a:gd name="T17" fmla="*/ 34 h 146"/>
                <a:gd name="T18" fmla="*/ 57 w 215"/>
                <a:gd name="T19" fmla="*/ 10 h 146"/>
                <a:gd name="T20" fmla="*/ 53 w 215"/>
                <a:gd name="T21" fmla="*/ 0 h 146"/>
                <a:gd name="T22" fmla="*/ 214 w 215"/>
                <a:gd name="T23" fmla="*/ 0 h 146"/>
                <a:gd name="T24" fmla="*/ 211 w 215"/>
                <a:gd name="T25" fmla="*/ 19 h 146"/>
                <a:gd name="T26" fmla="*/ 202 w 215"/>
                <a:gd name="T27" fmla="*/ 34 h 146"/>
                <a:gd name="T28" fmla="*/ 194 w 215"/>
                <a:gd name="T29" fmla="*/ 38 h 146"/>
                <a:gd name="T30" fmla="*/ 186 w 215"/>
                <a:gd name="T31" fmla="*/ 56 h 146"/>
                <a:gd name="T32" fmla="*/ 145 w 215"/>
                <a:gd name="T33" fmla="*/ 85 h 146"/>
                <a:gd name="T34" fmla="*/ 137 w 215"/>
                <a:gd name="T35" fmla="*/ 99 h 146"/>
                <a:gd name="T36" fmla="*/ 130 w 215"/>
                <a:gd name="T37" fmla="*/ 118 h 146"/>
                <a:gd name="T38" fmla="*/ 122 w 215"/>
                <a:gd name="T39" fmla="*/ 123 h 146"/>
                <a:gd name="T40" fmla="*/ 105 w 215"/>
                <a:gd name="T41" fmla="*/ 123 h 146"/>
                <a:gd name="T42" fmla="*/ 89 w 215"/>
                <a:gd name="T43" fmla="*/ 131 h 146"/>
                <a:gd name="T44" fmla="*/ 73 w 215"/>
                <a:gd name="T45" fmla="*/ 145 h 146"/>
                <a:gd name="T46" fmla="*/ 20 w 215"/>
                <a:gd name="T47" fmla="*/ 1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5" h="146">
                  <a:moveTo>
                    <a:pt x="20" y="131"/>
                  </a:moveTo>
                  <a:lnTo>
                    <a:pt x="12" y="118"/>
                  </a:lnTo>
                  <a:lnTo>
                    <a:pt x="0" y="99"/>
                  </a:lnTo>
                  <a:lnTo>
                    <a:pt x="0" y="89"/>
                  </a:lnTo>
                  <a:lnTo>
                    <a:pt x="4" y="80"/>
                  </a:lnTo>
                  <a:lnTo>
                    <a:pt x="12" y="61"/>
                  </a:lnTo>
                  <a:lnTo>
                    <a:pt x="17" y="48"/>
                  </a:lnTo>
                  <a:lnTo>
                    <a:pt x="29" y="43"/>
                  </a:lnTo>
                  <a:lnTo>
                    <a:pt x="49" y="34"/>
                  </a:lnTo>
                  <a:lnTo>
                    <a:pt x="57" y="10"/>
                  </a:lnTo>
                  <a:lnTo>
                    <a:pt x="53" y="0"/>
                  </a:lnTo>
                  <a:lnTo>
                    <a:pt x="214" y="0"/>
                  </a:lnTo>
                  <a:lnTo>
                    <a:pt x="211" y="19"/>
                  </a:lnTo>
                  <a:lnTo>
                    <a:pt x="202" y="34"/>
                  </a:lnTo>
                  <a:lnTo>
                    <a:pt x="194" y="38"/>
                  </a:lnTo>
                  <a:lnTo>
                    <a:pt x="186" y="56"/>
                  </a:lnTo>
                  <a:lnTo>
                    <a:pt x="145" y="85"/>
                  </a:lnTo>
                  <a:lnTo>
                    <a:pt x="137" y="99"/>
                  </a:lnTo>
                  <a:lnTo>
                    <a:pt x="130" y="118"/>
                  </a:lnTo>
                  <a:lnTo>
                    <a:pt x="122" y="123"/>
                  </a:lnTo>
                  <a:lnTo>
                    <a:pt x="105" y="123"/>
                  </a:lnTo>
                  <a:lnTo>
                    <a:pt x="89" y="131"/>
                  </a:lnTo>
                  <a:lnTo>
                    <a:pt x="73" y="145"/>
                  </a:lnTo>
                  <a:lnTo>
                    <a:pt x="20" y="131"/>
                  </a:lnTo>
                </a:path>
              </a:pathLst>
            </a:custGeom>
            <a:solidFill>
              <a:srgbClr val="99FF99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33" name="AutoShape 30"/>
            <p:cNvSpPr>
              <a:spLocks/>
            </p:cNvSpPr>
            <p:nvPr/>
          </p:nvSpPr>
          <p:spPr bwMode="auto">
            <a:xfrm>
              <a:off x="8497888" y="2716213"/>
              <a:ext cx="557212" cy="879475"/>
            </a:xfrm>
            <a:custGeom>
              <a:avLst/>
              <a:gdLst>
                <a:gd name="T0" fmla="*/ 0 w 242"/>
                <a:gd name="T1" fmla="*/ 116 h 625"/>
                <a:gd name="T2" fmla="*/ 0 w 242"/>
                <a:gd name="T3" fmla="*/ 0 h 625"/>
                <a:gd name="T4" fmla="*/ 53 w 242"/>
                <a:gd name="T5" fmla="*/ 0 h 625"/>
                <a:gd name="T6" fmla="*/ 68 w 242"/>
                <a:gd name="T7" fmla="*/ 79 h 625"/>
                <a:gd name="T8" fmla="*/ 88 w 242"/>
                <a:gd name="T9" fmla="*/ 158 h 625"/>
                <a:gd name="T10" fmla="*/ 121 w 242"/>
                <a:gd name="T11" fmla="*/ 280 h 625"/>
                <a:gd name="T12" fmla="*/ 156 w 242"/>
                <a:gd name="T13" fmla="*/ 391 h 625"/>
                <a:gd name="T14" fmla="*/ 185 w 242"/>
                <a:gd name="T15" fmla="*/ 452 h 625"/>
                <a:gd name="T16" fmla="*/ 221 w 242"/>
                <a:gd name="T17" fmla="*/ 545 h 625"/>
                <a:gd name="T18" fmla="*/ 241 w 242"/>
                <a:gd name="T19" fmla="*/ 597 h 625"/>
                <a:gd name="T20" fmla="*/ 221 w 242"/>
                <a:gd name="T21" fmla="*/ 624 h 625"/>
                <a:gd name="T22" fmla="*/ 36 w 242"/>
                <a:gd name="T23" fmla="*/ 624 h 625"/>
                <a:gd name="T24" fmla="*/ 44 w 242"/>
                <a:gd name="T25" fmla="*/ 283 h 625"/>
                <a:gd name="T26" fmla="*/ 41 w 242"/>
                <a:gd name="T27" fmla="*/ 266 h 625"/>
                <a:gd name="T28" fmla="*/ 29 w 242"/>
                <a:gd name="T29" fmla="*/ 232 h 625"/>
                <a:gd name="T30" fmla="*/ 32 w 242"/>
                <a:gd name="T31" fmla="*/ 223 h 625"/>
                <a:gd name="T32" fmla="*/ 32 w 242"/>
                <a:gd name="T33" fmla="*/ 210 h 625"/>
                <a:gd name="T34" fmla="*/ 36 w 242"/>
                <a:gd name="T35" fmla="*/ 196 h 625"/>
                <a:gd name="T36" fmla="*/ 36 w 242"/>
                <a:gd name="T37" fmla="*/ 186 h 625"/>
                <a:gd name="T38" fmla="*/ 4 w 242"/>
                <a:gd name="T39" fmla="*/ 162 h 625"/>
                <a:gd name="T40" fmla="*/ 4 w 242"/>
                <a:gd name="T41" fmla="*/ 149 h 625"/>
                <a:gd name="T42" fmla="*/ 8 w 242"/>
                <a:gd name="T43" fmla="*/ 140 h 625"/>
                <a:gd name="T44" fmla="*/ 0 w 242"/>
                <a:gd name="T45" fmla="*/ 116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42" h="625">
                  <a:moveTo>
                    <a:pt x="0" y="116"/>
                  </a:moveTo>
                  <a:lnTo>
                    <a:pt x="0" y="0"/>
                  </a:lnTo>
                  <a:lnTo>
                    <a:pt x="53" y="0"/>
                  </a:lnTo>
                  <a:lnTo>
                    <a:pt x="68" y="79"/>
                  </a:lnTo>
                  <a:lnTo>
                    <a:pt x="88" y="158"/>
                  </a:lnTo>
                  <a:lnTo>
                    <a:pt x="121" y="280"/>
                  </a:lnTo>
                  <a:lnTo>
                    <a:pt x="156" y="391"/>
                  </a:lnTo>
                  <a:lnTo>
                    <a:pt x="185" y="452"/>
                  </a:lnTo>
                  <a:lnTo>
                    <a:pt x="221" y="545"/>
                  </a:lnTo>
                  <a:lnTo>
                    <a:pt x="241" y="597"/>
                  </a:lnTo>
                  <a:lnTo>
                    <a:pt x="221" y="624"/>
                  </a:lnTo>
                  <a:lnTo>
                    <a:pt x="36" y="624"/>
                  </a:lnTo>
                  <a:lnTo>
                    <a:pt x="44" y="283"/>
                  </a:lnTo>
                  <a:lnTo>
                    <a:pt x="41" y="266"/>
                  </a:lnTo>
                  <a:lnTo>
                    <a:pt x="29" y="232"/>
                  </a:lnTo>
                  <a:lnTo>
                    <a:pt x="32" y="223"/>
                  </a:lnTo>
                  <a:lnTo>
                    <a:pt x="32" y="210"/>
                  </a:lnTo>
                  <a:lnTo>
                    <a:pt x="36" y="196"/>
                  </a:lnTo>
                  <a:lnTo>
                    <a:pt x="36" y="186"/>
                  </a:lnTo>
                  <a:lnTo>
                    <a:pt x="4" y="162"/>
                  </a:lnTo>
                  <a:lnTo>
                    <a:pt x="4" y="149"/>
                  </a:lnTo>
                  <a:lnTo>
                    <a:pt x="8" y="140"/>
                  </a:lnTo>
                  <a:lnTo>
                    <a:pt x="0" y="116"/>
                  </a:lnTo>
                </a:path>
              </a:pathLst>
            </a:custGeom>
            <a:solidFill>
              <a:srgbClr val="99CCFF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34" name="AutoShape 31"/>
            <p:cNvSpPr>
              <a:spLocks/>
            </p:cNvSpPr>
            <p:nvPr/>
          </p:nvSpPr>
          <p:spPr bwMode="auto">
            <a:xfrm>
              <a:off x="8583613" y="3527425"/>
              <a:ext cx="617537" cy="287338"/>
            </a:xfrm>
            <a:custGeom>
              <a:avLst/>
              <a:gdLst>
                <a:gd name="T0" fmla="*/ 3 w 268"/>
                <a:gd name="T1" fmla="*/ 28 h 205"/>
                <a:gd name="T2" fmla="*/ 180 w 268"/>
                <a:gd name="T3" fmla="*/ 28 h 205"/>
                <a:gd name="T4" fmla="*/ 197 w 268"/>
                <a:gd name="T5" fmla="*/ 0 h 205"/>
                <a:gd name="T6" fmla="*/ 213 w 268"/>
                <a:gd name="T7" fmla="*/ 38 h 205"/>
                <a:gd name="T8" fmla="*/ 230 w 268"/>
                <a:gd name="T9" fmla="*/ 91 h 205"/>
                <a:gd name="T10" fmla="*/ 246 w 268"/>
                <a:gd name="T11" fmla="*/ 133 h 205"/>
                <a:gd name="T12" fmla="*/ 255 w 268"/>
                <a:gd name="T13" fmla="*/ 166 h 205"/>
                <a:gd name="T14" fmla="*/ 267 w 268"/>
                <a:gd name="T15" fmla="*/ 204 h 205"/>
                <a:gd name="T16" fmla="*/ 98 w 268"/>
                <a:gd name="T17" fmla="*/ 204 h 205"/>
                <a:gd name="T18" fmla="*/ 53 w 268"/>
                <a:gd name="T19" fmla="*/ 199 h 205"/>
                <a:gd name="T20" fmla="*/ 53 w 268"/>
                <a:gd name="T21" fmla="*/ 147 h 205"/>
                <a:gd name="T22" fmla="*/ 8 w 268"/>
                <a:gd name="T23" fmla="*/ 143 h 205"/>
                <a:gd name="T24" fmla="*/ 8 w 268"/>
                <a:gd name="T25" fmla="*/ 91 h 205"/>
                <a:gd name="T26" fmla="*/ 0 w 268"/>
                <a:gd name="T27" fmla="*/ 85 h 205"/>
                <a:gd name="T28" fmla="*/ 0 w 268"/>
                <a:gd name="T29" fmla="*/ 28 h 205"/>
                <a:gd name="T30" fmla="*/ 3 w 268"/>
                <a:gd name="T31" fmla="*/ 28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68" h="205">
                  <a:moveTo>
                    <a:pt x="3" y="28"/>
                  </a:moveTo>
                  <a:lnTo>
                    <a:pt x="180" y="28"/>
                  </a:lnTo>
                  <a:lnTo>
                    <a:pt x="197" y="0"/>
                  </a:lnTo>
                  <a:lnTo>
                    <a:pt x="213" y="38"/>
                  </a:lnTo>
                  <a:lnTo>
                    <a:pt x="230" y="91"/>
                  </a:lnTo>
                  <a:lnTo>
                    <a:pt x="246" y="133"/>
                  </a:lnTo>
                  <a:lnTo>
                    <a:pt x="255" y="166"/>
                  </a:lnTo>
                  <a:lnTo>
                    <a:pt x="267" y="204"/>
                  </a:lnTo>
                  <a:lnTo>
                    <a:pt x="98" y="204"/>
                  </a:lnTo>
                  <a:lnTo>
                    <a:pt x="53" y="199"/>
                  </a:lnTo>
                  <a:lnTo>
                    <a:pt x="53" y="147"/>
                  </a:lnTo>
                  <a:lnTo>
                    <a:pt x="8" y="143"/>
                  </a:lnTo>
                  <a:lnTo>
                    <a:pt x="8" y="91"/>
                  </a:lnTo>
                  <a:lnTo>
                    <a:pt x="0" y="85"/>
                  </a:lnTo>
                  <a:lnTo>
                    <a:pt x="0" y="28"/>
                  </a:lnTo>
                  <a:lnTo>
                    <a:pt x="3" y="28"/>
                  </a:lnTo>
                </a:path>
              </a:pathLst>
            </a:custGeom>
            <a:solidFill>
              <a:srgbClr val="99CCFF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35" name="AutoShape 32"/>
            <p:cNvSpPr>
              <a:spLocks/>
            </p:cNvSpPr>
            <p:nvPr/>
          </p:nvSpPr>
          <p:spPr bwMode="auto">
            <a:xfrm>
              <a:off x="7446963" y="2286000"/>
              <a:ext cx="685800" cy="814388"/>
            </a:xfrm>
            <a:custGeom>
              <a:avLst/>
              <a:gdLst>
                <a:gd name="T0" fmla="*/ 153 w 299"/>
                <a:gd name="T1" fmla="*/ 0 h 580"/>
                <a:gd name="T2" fmla="*/ 165 w 299"/>
                <a:gd name="T3" fmla="*/ 24 h 580"/>
                <a:gd name="T4" fmla="*/ 169 w 299"/>
                <a:gd name="T5" fmla="*/ 33 h 580"/>
                <a:gd name="T6" fmla="*/ 177 w 299"/>
                <a:gd name="T7" fmla="*/ 38 h 580"/>
                <a:gd name="T8" fmla="*/ 185 w 299"/>
                <a:gd name="T9" fmla="*/ 38 h 580"/>
                <a:gd name="T10" fmla="*/ 194 w 299"/>
                <a:gd name="T11" fmla="*/ 43 h 580"/>
                <a:gd name="T12" fmla="*/ 194 w 299"/>
                <a:gd name="T13" fmla="*/ 51 h 580"/>
                <a:gd name="T14" fmla="*/ 209 w 299"/>
                <a:gd name="T15" fmla="*/ 65 h 580"/>
                <a:gd name="T16" fmla="*/ 226 w 299"/>
                <a:gd name="T17" fmla="*/ 103 h 580"/>
                <a:gd name="T18" fmla="*/ 234 w 299"/>
                <a:gd name="T19" fmla="*/ 108 h 580"/>
                <a:gd name="T20" fmla="*/ 238 w 299"/>
                <a:gd name="T21" fmla="*/ 108 h 580"/>
                <a:gd name="T22" fmla="*/ 246 w 299"/>
                <a:gd name="T23" fmla="*/ 121 h 580"/>
                <a:gd name="T24" fmla="*/ 250 w 299"/>
                <a:gd name="T25" fmla="*/ 135 h 580"/>
                <a:gd name="T26" fmla="*/ 266 w 299"/>
                <a:gd name="T27" fmla="*/ 145 h 580"/>
                <a:gd name="T28" fmla="*/ 282 w 299"/>
                <a:gd name="T29" fmla="*/ 159 h 580"/>
                <a:gd name="T30" fmla="*/ 290 w 299"/>
                <a:gd name="T31" fmla="*/ 186 h 580"/>
                <a:gd name="T32" fmla="*/ 295 w 299"/>
                <a:gd name="T33" fmla="*/ 210 h 580"/>
                <a:gd name="T34" fmla="*/ 298 w 299"/>
                <a:gd name="T35" fmla="*/ 220 h 580"/>
                <a:gd name="T36" fmla="*/ 295 w 299"/>
                <a:gd name="T37" fmla="*/ 248 h 580"/>
                <a:gd name="T38" fmla="*/ 287 w 299"/>
                <a:gd name="T39" fmla="*/ 253 h 580"/>
                <a:gd name="T40" fmla="*/ 275 w 299"/>
                <a:gd name="T41" fmla="*/ 266 h 580"/>
                <a:gd name="T42" fmla="*/ 275 w 299"/>
                <a:gd name="T43" fmla="*/ 275 h 580"/>
                <a:gd name="T44" fmla="*/ 270 w 299"/>
                <a:gd name="T45" fmla="*/ 304 h 580"/>
                <a:gd name="T46" fmla="*/ 153 w 299"/>
                <a:gd name="T47" fmla="*/ 304 h 580"/>
                <a:gd name="T48" fmla="*/ 153 w 299"/>
                <a:gd name="T49" fmla="*/ 374 h 580"/>
                <a:gd name="T50" fmla="*/ 165 w 299"/>
                <a:gd name="T51" fmla="*/ 388 h 580"/>
                <a:gd name="T52" fmla="*/ 169 w 299"/>
                <a:gd name="T53" fmla="*/ 401 h 580"/>
                <a:gd name="T54" fmla="*/ 165 w 299"/>
                <a:gd name="T55" fmla="*/ 420 h 580"/>
                <a:gd name="T56" fmla="*/ 153 w 299"/>
                <a:gd name="T57" fmla="*/ 448 h 580"/>
                <a:gd name="T58" fmla="*/ 150 w 299"/>
                <a:gd name="T59" fmla="*/ 579 h 580"/>
                <a:gd name="T60" fmla="*/ 81 w 299"/>
                <a:gd name="T61" fmla="*/ 579 h 580"/>
                <a:gd name="T62" fmla="*/ 76 w 299"/>
                <a:gd name="T63" fmla="*/ 570 h 580"/>
                <a:gd name="T64" fmla="*/ 44 w 299"/>
                <a:gd name="T65" fmla="*/ 570 h 580"/>
                <a:gd name="T66" fmla="*/ 44 w 299"/>
                <a:gd name="T67" fmla="*/ 579 h 580"/>
                <a:gd name="T68" fmla="*/ 0 w 299"/>
                <a:gd name="T69" fmla="*/ 579 h 580"/>
                <a:gd name="T70" fmla="*/ 3 w 299"/>
                <a:gd name="T71" fmla="*/ 191 h 580"/>
                <a:gd name="T72" fmla="*/ 141 w 299"/>
                <a:gd name="T73" fmla="*/ 196 h 580"/>
                <a:gd name="T74" fmla="*/ 145 w 299"/>
                <a:gd name="T75" fmla="*/ 191 h 580"/>
                <a:gd name="T76" fmla="*/ 145 w 299"/>
                <a:gd name="T77" fmla="*/ 135 h 580"/>
                <a:gd name="T78" fmla="*/ 150 w 299"/>
                <a:gd name="T79" fmla="*/ 135 h 580"/>
                <a:gd name="T80" fmla="*/ 153 w 299"/>
                <a:gd name="T81" fmla="*/ 0 h 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9" h="580">
                  <a:moveTo>
                    <a:pt x="153" y="0"/>
                  </a:moveTo>
                  <a:lnTo>
                    <a:pt x="165" y="24"/>
                  </a:lnTo>
                  <a:lnTo>
                    <a:pt x="169" y="33"/>
                  </a:lnTo>
                  <a:lnTo>
                    <a:pt x="177" y="38"/>
                  </a:lnTo>
                  <a:lnTo>
                    <a:pt x="185" y="38"/>
                  </a:lnTo>
                  <a:lnTo>
                    <a:pt x="194" y="43"/>
                  </a:lnTo>
                  <a:lnTo>
                    <a:pt x="194" y="51"/>
                  </a:lnTo>
                  <a:lnTo>
                    <a:pt x="209" y="65"/>
                  </a:lnTo>
                  <a:lnTo>
                    <a:pt x="226" y="103"/>
                  </a:lnTo>
                  <a:lnTo>
                    <a:pt x="234" y="108"/>
                  </a:lnTo>
                  <a:lnTo>
                    <a:pt x="238" y="108"/>
                  </a:lnTo>
                  <a:lnTo>
                    <a:pt x="246" y="121"/>
                  </a:lnTo>
                  <a:lnTo>
                    <a:pt x="250" y="135"/>
                  </a:lnTo>
                  <a:lnTo>
                    <a:pt x="266" y="145"/>
                  </a:lnTo>
                  <a:lnTo>
                    <a:pt x="282" y="159"/>
                  </a:lnTo>
                  <a:lnTo>
                    <a:pt x="290" y="186"/>
                  </a:lnTo>
                  <a:lnTo>
                    <a:pt x="295" y="210"/>
                  </a:lnTo>
                  <a:lnTo>
                    <a:pt x="298" y="220"/>
                  </a:lnTo>
                  <a:lnTo>
                    <a:pt x="295" y="248"/>
                  </a:lnTo>
                  <a:lnTo>
                    <a:pt x="287" y="253"/>
                  </a:lnTo>
                  <a:lnTo>
                    <a:pt x="275" y="266"/>
                  </a:lnTo>
                  <a:lnTo>
                    <a:pt x="275" y="275"/>
                  </a:lnTo>
                  <a:lnTo>
                    <a:pt x="270" y="304"/>
                  </a:lnTo>
                  <a:lnTo>
                    <a:pt x="153" y="304"/>
                  </a:lnTo>
                  <a:lnTo>
                    <a:pt x="153" y="374"/>
                  </a:lnTo>
                  <a:lnTo>
                    <a:pt x="165" y="388"/>
                  </a:lnTo>
                  <a:lnTo>
                    <a:pt x="169" y="401"/>
                  </a:lnTo>
                  <a:lnTo>
                    <a:pt x="165" y="420"/>
                  </a:lnTo>
                  <a:lnTo>
                    <a:pt x="153" y="448"/>
                  </a:lnTo>
                  <a:lnTo>
                    <a:pt x="150" y="579"/>
                  </a:lnTo>
                  <a:lnTo>
                    <a:pt x="81" y="579"/>
                  </a:lnTo>
                  <a:lnTo>
                    <a:pt x="76" y="570"/>
                  </a:lnTo>
                  <a:lnTo>
                    <a:pt x="44" y="570"/>
                  </a:lnTo>
                  <a:lnTo>
                    <a:pt x="44" y="579"/>
                  </a:lnTo>
                  <a:lnTo>
                    <a:pt x="0" y="579"/>
                  </a:lnTo>
                  <a:lnTo>
                    <a:pt x="3" y="191"/>
                  </a:lnTo>
                  <a:lnTo>
                    <a:pt x="141" y="196"/>
                  </a:lnTo>
                  <a:lnTo>
                    <a:pt x="145" y="191"/>
                  </a:lnTo>
                  <a:lnTo>
                    <a:pt x="145" y="135"/>
                  </a:lnTo>
                  <a:lnTo>
                    <a:pt x="150" y="135"/>
                  </a:lnTo>
                  <a:lnTo>
                    <a:pt x="153" y="0"/>
                  </a:lnTo>
                </a:path>
              </a:pathLst>
            </a:custGeom>
            <a:solidFill>
              <a:srgbClr val="99CCFF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 dirty="0"/>
            </a:p>
          </p:txBody>
        </p:sp>
        <p:sp>
          <p:nvSpPr>
            <p:cNvPr id="36" name="AutoShape 33"/>
            <p:cNvSpPr>
              <a:spLocks/>
            </p:cNvSpPr>
            <p:nvPr/>
          </p:nvSpPr>
          <p:spPr bwMode="auto">
            <a:xfrm>
              <a:off x="8769350" y="4046538"/>
              <a:ext cx="687388" cy="276225"/>
            </a:xfrm>
            <a:custGeom>
              <a:avLst/>
              <a:gdLst>
                <a:gd name="T0" fmla="*/ 0 w 300"/>
                <a:gd name="T1" fmla="*/ 33 h 196"/>
                <a:gd name="T2" fmla="*/ 197 w 300"/>
                <a:gd name="T3" fmla="*/ 33 h 196"/>
                <a:gd name="T4" fmla="*/ 197 w 300"/>
                <a:gd name="T5" fmla="*/ 0 h 196"/>
                <a:gd name="T6" fmla="*/ 234 w 300"/>
                <a:gd name="T7" fmla="*/ 0 h 196"/>
                <a:gd name="T8" fmla="*/ 243 w 300"/>
                <a:gd name="T9" fmla="*/ 33 h 196"/>
                <a:gd name="T10" fmla="*/ 238 w 300"/>
                <a:gd name="T11" fmla="*/ 55 h 196"/>
                <a:gd name="T12" fmla="*/ 238 w 300"/>
                <a:gd name="T13" fmla="*/ 65 h 196"/>
                <a:gd name="T14" fmla="*/ 250 w 300"/>
                <a:gd name="T15" fmla="*/ 70 h 196"/>
                <a:gd name="T16" fmla="*/ 262 w 300"/>
                <a:gd name="T17" fmla="*/ 74 h 196"/>
                <a:gd name="T18" fmla="*/ 275 w 300"/>
                <a:gd name="T19" fmla="*/ 84 h 196"/>
                <a:gd name="T20" fmla="*/ 282 w 300"/>
                <a:gd name="T21" fmla="*/ 111 h 196"/>
                <a:gd name="T22" fmla="*/ 295 w 300"/>
                <a:gd name="T23" fmla="*/ 149 h 196"/>
                <a:gd name="T24" fmla="*/ 299 w 300"/>
                <a:gd name="T25" fmla="*/ 186 h 196"/>
                <a:gd name="T26" fmla="*/ 262 w 300"/>
                <a:gd name="T27" fmla="*/ 186 h 196"/>
                <a:gd name="T28" fmla="*/ 266 w 300"/>
                <a:gd name="T29" fmla="*/ 195 h 196"/>
                <a:gd name="T30" fmla="*/ 37 w 300"/>
                <a:gd name="T31" fmla="*/ 191 h 196"/>
                <a:gd name="T32" fmla="*/ 37 w 300"/>
                <a:gd name="T33" fmla="*/ 176 h 196"/>
                <a:gd name="T34" fmla="*/ 28 w 300"/>
                <a:gd name="T35" fmla="*/ 154 h 196"/>
                <a:gd name="T36" fmla="*/ 12 w 300"/>
                <a:gd name="T37" fmla="*/ 125 h 196"/>
                <a:gd name="T38" fmla="*/ 16 w 300"/>
                <a:gd name="T39" fmla="*/ 111 h 196"/>
                <a:gd name="T40" fmla="*/ 12 w 300"/>
                <a:gd name="T41" fmla="*/ 98 h 196"/>
                <a:gd name="T42" fmla="*/ 0 w 300"/>
                <a:gd name="T43" fmla="*/ 79 h 196"/>
                <a:gd name="T44" fmla="*/ 0 w 300"/>
                <a:gd name="T45" fmla="*/ 33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00" h="196">
                  <a:moveTo>
                    <a:pt x="0" y="33"/>
                  </a:moveTo>
                  <a:lnTo>
                    <a:pt x="197" y="33"/>
                  </a:lnTo>
                  <a:lnTo>
                    <a:pt x="197" y="0"/>
                  </a:lnTo>
                  <a:lnTo>
                    <a:pt x="234" y="0"/>
                  </a:lnTo>
                  <a:lnTo>
                    <a:pt x="243" y="33"/>
                  </a:lnTo>
                  <a:lnTo>
                    <a:pt x="238" y="55"/>
                  </a:lnTo>
                  <a:lnTo>
                    <a:pt x="238" y="65"/>
                  </a:lnTo>
                  <a:lnTo>
                    <a:pt x="250" y="70"/>
                  </a:lnTo>
                  <a:lnTo>
                    <a:pt x="262" y="74"/>
                  </a:lnTo>
                  <a:lnTo>
                    <a:pt x="275" y="84"/>
                  </a:lnTo>
                  <a:lnTo>
                    <a:pt x="282" y="111"/>
                  </a:lnTo>
                  <a:lnTo>
                    <a:pt x="295" y="149"/>
                  </a:lnTo>
                  <a:lnTo>
                    <a:pt x="299" y="186"/>
                  </a:lnTo>
                  <a:lnTo>
                    <a:pt x="262" y="186"/>
                  </a:lnTo>
                  <a:lnTo>
                    <a:pt x="266" y="195"/>
                  </a:lnTo>
                  <a:lnTo>
                    <a:pt x="37" y="191"/>
                  </a:lnTo>
                  <a:lnTo>
                    <a:pt x="37" y="176"/>
                  </a:lnTo>
                  <a:lnTo>
                    <a:pt x="28" y="154"/>
                  </a:lnTo>
                  <a:lnTo>
                    <a:pt x="12" y="125"/>
                  </a:lnTo>
                  <a:lnTo>
                    <a:pt x="16" y="111"/>
                  </a:lnTo>
                  <a:lnTo>
                    <a:pt x="12" y="98"/>
                  </a:lnTo>
                  <a:lnTo>
                    <a:pt x="0" y="79"/>
                  </a:lnTo>
                  <a:lnTo>
                    <a:pt x="0" y="33"/>
                  </a:lnTo>
                </a:path>
              </a:pathLst>
            </a:custGeom>
            <a:solidFill>
              <a:srgbClr val="99CCFF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37" name="AutoShape 34"/>
            <p:cNvSpPr>
              <a:spLocks/>
            </p:cNvSpPr>
            <p:nvPr/>
          </p:nvSpPr>
          <p:spPr bwMode="auto">
            <a:xfrm>
              <a:off x="7785100" y="2716213"/>
              <a:ext cx="858838" cy="406400"/>
            </a:xfrm>
            <a:custGeom>
              <a:avLst/>
              <a:gdLst>
                <a:gd name="T0" fmla="*/ 120 w 375"/>
                <a:gd name="T1" fmla="*/ 0 h 289"/>
                <a:gd name="T2" fmla="*/ 3 w 375"/>
                <a:gd name="T3" fmla="*/ 0 h 289"/>
                <a:gd name="T4" fmla="*/ 0 w 375"/>
                <a:gd name="T5" fmla="*/ 70 h 289"/>
                <a:gd name="T6" fmla="*/ 15 w 375"/>
                <a:gd name="T7" fmla="*/ 89 h 289"/>
                <a:gd name="T8" fmla="*/ 20 w 375"/>
                <a:gd name="T9" fmla="*/ 102 h 289"/>
                <a:gd name="T10" fmla="*/ 12 w 375"/>
                <a:gd name="T11" fmla="*/ 121 h 289"/>
                <a:gd name="T12" fmla="*/ 0 w 375"/>
                <a:gd name="T13" fmla="*/ 148 h 289"/>
                <a:gd name="T14" fmla="*/ 0 w 375"/>
                <a:gd name="T15" fmla="*/ 283 h 289"/>
                <a:gd name="T16" fmla="*/ 374 w 375"/>
                <a:gd name="T17" fmla="*/ 288 h 289"/>
                <a:gd name="T18" fmla="*/ 374 w 375"/>
                <a:gd name="T19" fmla="*/ 266 h 289"/>
                <a:gd name="T20" fmla="*/ 362 w 375"/>
                <a:gd name="T21" fmla="*/ 232 h 289"/>
                <a:gd name="T22" fmla="*/ 362 w 375"/>
                <a:gd name="T23" fmla="*/ 223 h 289"/>
                <a:gd name="T24" fmla="*/ 362 w 375"/>
                <a:gd name="T25" fmla="*/ 209 h 289"/>
                <a:gd name="T26" fmla="*/ 370 w 375"/>
                <a:gd name="T27" fmla="*/ 196 h 289"/>
                <a:gd name="T28" fmla="*/ 365 w 375"/>
                <a:gd name="T29" fmla="*/ 186 h 289"/>
                <a:gd name="T30" fmla="*/ 338 w 375"/>
                <a:gd name="T31" fmla="*/ 162 h 289"/>
                <a:gd name="T32" fmla="*/ 338 w 375"/>
                <a:gd name="T33" fmla="*/ 153 h 289"/>
                <a:gd name="T34" fmla="*/ 341 w 375"/>
                <a:gd name="T35" fmla="*/ 143 h 289"/>
                <a:gd name="T36" fmla="*/ 333 w 375"/>
                <a:gd name="T37" fmla="*/ 116 h 289"/>
                <a:gd name="T38" fmla="*/ 318 w 375"/>
                <a:gd name="T39" fmla="*/ 116 h 289"/>
                <a:gd name="T40" fmla="*/ 157 w 375"/>
                <a:gd name="T41" fmla="*/ 111 h 289"/>
                <a:gd name="T42" fmla="*/ 152 w 375"/>
                <a:gd name="T43" fmla="*/ 92 h 289"/>
                <a:gd name="T44" fmla="*/ 92 w 375"/>
                <a:gd name="T45" fmla="*/ 92 h 289"/>
                <a:gd name="T46" fmla="*/ 92 w 375"/>
                <a:gd name="T47" fmla="*/ 51 h 289"/>
                <a:gd name="T48" fmla="*/ 100 w 375"/>
                <a:gd name="T49" fmla="*/ 46 h 289"/>
                <a:gd name="T50" fmla="*/ 113 w 375"/>
                <a:gd name="T51" fmla="*/ 37 h 289"/>
                <a:gd name="T52" fmla="*/ 116 w 375"/>
                <a:gd name="T53" fmla="*/ 14 h 289"/>
                <a:gd name="T54" fmla="*/ 120 w 375"/>
                <a:gd name="T55" fmla="*/ 0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75" h="289">
                  <a:moveTo>
                    <a:pt x="120" y="0"/>
                  </a:moveTo>
                  <a:lnTo>
                    <a:pt x="3" y="0"/>
                  </a:lnTo>
                  <a:lnTo>
                    <a:pt x="0" y="70"/>
                  </a:lnTo>
                  <a:lnTo>
                    <a:pt x="15" y="89"/>
                  </a:lnTo>
                  <a:lnTo>
                    <a:pt x="20" y="102"/>
                  </a:lnTo>
                  <a:lnTo>
                    <a:pt x="12" y="121"/>
                  </a:lnTo>
                  <a:lnTo>
                    <a:pt x="0" y="148"/>
                  </a:lnTo>
                  <a:lnTo>
                    <a:pt x="0" y="283"/>
                  </a:lnTo>
                  <a:lnTo>
                    <a:pt x="374" y="288"/>
                  </a:lnTo>
                  <a:lnTo>
                    <a:pt x="374" y="266"/>
                  </a:lnTo>
                  <a:lnTo>
                    <a:pt x="362" y="232"/>
                  </a:lnTo>
                  <a:lnTo>
                    <a:pt x="362" y="223"/>
                  </a:lnTo>
                  <a:lnTo>
                    <a:pt x="362" y="209"/>
                  </a:lnTo>
                  <a:lnTo>
                    <a:pt x="370" y="196"/>
                  </a:lnTo>
                  <a:lnTo>
                    <a:pt x="365" y="186"/>
                  </a:lnTo>
                  <a:lnTo>
                    <a:pt x="338" y="162"/>
                  </a:lnTo>
                  <a:lnTo>
                    <a:pt x="338" y="153"/>
                  </a:lnTo>
                  <a:lnTo>
                    <a:pt x="341" y="143"/>
                  </a:lnTo>
                  <a:lnTo>
                    <a:pt x="333" y="116"/>
                  </a:lnTo>
                  <a:lnTo>
                    <a:pt x="318" y="116"/>
                  </a:lnTo>
                  <a:lnTo>
                    <a:pt x="157" y="111"/>
                  </a:lnTo>
                  <a:lnTo>
                    <a:pt x="152" y="92"/>
                  </a:lnTo>
                  <a:lnTo>
                    <a:pt x="92" y="92"/>
                  </a:lnTo>
                  <a:lnTo>
                    <a:pt x="92" y="51"/>
                  </a:lnTo>
                  <a:lnTo>
                    <a:pt x="100" y="46"/>
                  </a:lnTo>
                  <a:lnTo>
                    <a:pt x="113" y="37"/>
                  </a:lnTo>
                  <a:lnTo>
                    <a:pt x="116" y="14"/>
                  </a:lnTo>
                  <a:lnTo>
                    <a:pt x="120" y="0"/>
                  </a:lnTo>
                </a:path>
              </a:pathLst>
            </a:custGeom>
            <a:solidFill>
              <a:srgbClr val="99CCFF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38" name="AutoShape 35"/>
            <p:cNvSpPr>
              <a:spLocks/>
            </p:cNvSpPr>
            <p:nvPr/>
          </p:nvSpPr>
          <p:spPr bwMode="auto">
            <a:xfrm>
              <a:off x="7785100" y="3100388"/>
              <a:ext cx="858838" cy="631825"/>
            </a:xfrm>
            <a:custGeom>
              <a:avLst/>
              <a:gdLst>
                <a:gd name="T0" fmla="*/ 0 w 375"/>
                <a:gd name="T1" fmla="*/ 0 h 448"/>
                <a:gd name="T2" fmla="*/ 374 w 375"/>
                <a:gd name="T3" fmla="*/ 5 h 448"/>
                <a:gd name="T4" fmla="*/ 370 w 375"/>
                <a:gd name="T5" fmla="*/ 341 h 448"/>
                <a:gd name="T6" fmla="*/ 365 w 375"/>
                <a:gd name="T7" fmla="*/ 341 h 448"/>
                <a:gd name="T8" fmla="*/ 362 w 375"/>
                <a:gd name="T9" fmla="*/ 396 h 448"/>
                <a:gd name="T10" fmla="*/ 370 w 375"/>
                <a:gd name="T11" fmla="*/ 396 h 448"/>
                <a:gd name="T12" fmla="*/ 370 w 375"/>
                <a:gd name="T13" fmla="*/ 447 h 448"/>
                <a:gd name="T14" fmla="*/ 245 w 375"/>
                <a:gd name="T15" fmla="*/ 447 h 448"/>
                <a:gd name="T16" fmla="*/ 249 w 375"/>
                <a:gd name="T17" fmla="*/ 425 h 448"/>
                <a:gd name="T18" fmla="*/ 241 w 375"/>
                <a:gd name="T19" fmla="*/ 396 h 448"/>
                <a:gd name="T20" fmla="*/ 228 w 375"/>
                <a:gd name="T21" fmla="*/ 382 h 448"/>
                <a:gd name="T22" fmla="*/ 228 w 375"/>
                <a:gd name="T23" fmla="*/ 368 h 448"/>
                <a:gd name="T24" fmla="*/ 225 w 375"/>
                <a:gd name="T25" fmla="*/ 355 h 448"/>
                <a:gd name="T26" fmla="*/ 204 w 375"/>
                <a:gd name="T27" fmla="*/ 331 h 448"/>
                <a:gd name="T28" fmla="*/ 184 w 375"/>
                <a:gd name="T29" fmla="*/ 317 h 448"/>
                <a:gd name="T30" fmla="*/ 177 w 375"/>
                <a:gd name="T31" fmla="*/ 312 h 448"/>
                <a:gd name="T32" fmla="*/ 164 w 375"/>
                <a:gd name="T33" fmla="*/ 288 h 448"/>
                <a:gd name="T34" fmla="*/ 164 w 375"/>
                <a:gd name="T35" fmla="*/ 280 h 448"/>
                <a:gd name="T36" fmla="*/ 148 w 375"/>
                <a:gd name="T37" fmla="*/ 266 h 448"/>
                <a:gd name="T38" fmla="*/ 148 w 375"/>
                <a:gd name="T39" fmla="*/ 252 h 448"/>
                <a:gd name="T40" fmla="*/ 132 w 375"/>
                <a:gd name="T41" fmla="*/ 237 h 448"/>
                <a:gd name="T42" fmla="*/ 125 w 375"/>
                <a:gd name="T43" fmla="*/ 237 h 448"/>
                <a:gd name="T44" fmla="*/ 125 w 375"/>
                <a:gd name="T45" fmla="*/ 228 h 448"/>
                <a:gd name="T46" fmla="*/ 132 w 375"/>
                <a:gd name="T47" fmla="*/ 224 h 448"/>
                <a:gd name="T48" fmla="*/ 137 w 375"/>
                <a:gd name="T49" fmla="*/ 215 h 448"/>
                <a:gd name="T50" fmla="*/ 132 w 375"/>
                <a:gd name="T51" fmla="*/ 210 h 448"/>
                <a:gd name="T52" fmla="*/ 125 w 375"/>
                <a:gd name="T53" fmla="*/ 182 h 448"/>
                <a:gd name="T54" fmla="*/ 128 w 375"/>
                <a:gd name="T55" fmla="*/ 172 h 448"/>
                <a:gd name="T56" fmla="*/ 84 w 375"/>
                <a:gd name="T57" fmla="*/ 172 h 448"/>
                <a:gd name="T58" fmla="*/ 32 w 375"/>
                <a:gd name="T59" fmla="*/ 56 h 448"/>
                <a:gd name="T60" fmla="*/ 0 w 375"/>
                <a:gd name="T61" fmla="*/ 51 h 448"/>
                <a:gd name="T62" fmla="*/ 0 w 375"/>
                <a:gd name="T63" fmla="*/ 0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75" h="448">
                  <a:moveTo>
                    <a:pt x="0" y="0"/>
                  </a:moveTo>
                  <a:lnTo>
                    <a:pt x="374" y="5"/>
                  </a:lnTo>
                  <a:lnTo>
                    <a:pt x="370" y="341"/>
                  </a:lnTo>
                  <a:lnTo>
                    <a:pt x="365" y="341"/>
                  </a:lnTo>
                  <a:lnTo>
                    <a:pt x="362" y="396"/>
                  </a:lnTo>
                  <a:lnTo>
                    <a:pt x="370" y="396"/>
                  </a:lnTo>
                  <a:lnTo>
                    <a:pt x="370" y="447"/>
                  </a:lnTo>
                  <a:lnTo>
                    <a:pt x="245" y="447"/>
                  </a:lnTo>
                  <a:lnTo>
                    <a:pt x="249" y="425"/>
                  </a:lnTo>
                  <a:lnTo>
                    <a:pt x="241" y="396"/>
                  </a:lnTo>
                  <a:lnTo>
                    <a:pt x="228" y="382"/>
                  </a:lnTo>
                  <a:lnTo>
                    <a:pt x="228" y="368"/>
                  </a:lnTo>
                  <a:lnTo>
                    <a:pt x="225" y="355"/>
                  </a:lnTo>
                  <a:lnTo>
                    <a:pt x="204" y="331"/>
                  </a:lnTo>
                  <a:lnTo>
                    <a:pt x="184" y="317"/>
                  </a:lnTo>
                  <a:lnTo>
                    <a:pt x="177" y="312"/>
                  </a:lnTo>
                  <a:lnTo>
                    <a:pt x="164" y="288"/>
                  </a:lnTo>
                  <a:lnTo>
                    <a:pt x="164" y="280"/>
                  </a:lnTo>
                  <a:lnTo>
                    <a:pt x="148" y="266"/>
                  </a:lnTo>
                  <a:lnTo>
                    <a:pt x="148" y="252"/>
                  </a:lnTo>
                  <a:lnTo>
                    <a:pt x="132" y="237"/>
                  </a:lnTo>
                  <a:lnTo>
                    <a:pt x="125" y="237"/>
                  </a:lnTo>
                  <a:lnTo>
                    <a:pt x="125" y="228"/>
                  </a:lnTo>
                  <a:lnTo>
                    <a:pt x="132" y="224"/>
                  </a:lnTo>
                  <a:lnTo>
                    <a:pt x="137" y="215"/>
                  </a:lnTo>
                  <a:lnTo>
                    <a:pt x="132" y="210"/>
                  </a:lnTo>
                  <a:lnTo>
                    <a:pt x="125" y="182"/>
                  </a:lnTo>
                  <a:lnTo>
                    <a:pt x="128" y="172"/>
                  </a:lnTo>
                  <a:lnTo>
                    <a:pt x="84" y="172"/>
                  </a:lnTo>
                  <a:lnTo>
                    <a:pt x="32" y="56"/>
                  </a:lnTo>
                  <a:lnTo>
                    <a:pt x="0" y="51"/>
                  </a:lnTo>
                  <a:lnTo>
                    <a:pt x="0" y="0"/>
                  </a:lnTo>
                </a:path>
              </a:pathLst>
            </a:custGeom>
            <a:solidFill>
              <a:srgbClr val="99CCFF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 dirty="0"/>
            </a:p>
          </p:txBody>
        </p:sp>
        <p:sp>
          <p:nvSpPr>
            <p:cNvPr id="39" name="AutoShape 36"/>
            <p:cNvSpPr>
              <a:spLocks/>
            </p:cNvSpPr>
            <p:nvPr/>
          </p:nvSpPr>
          <p:spPr bwMode="auto">
            <a:xfrm>
              <a:off x="8777288" y="3808413"/>
              <a:ext cx="542925" cy="290512"/>
            </a:xfrm>
            <a:custGeom>
              <a:avLst/>
              <a:gdLst>
                <a:gd name="T0" fmla="*/ 0 w 236"/>
                <a:gd name="T1" fmla="*/ 0 h 206"/>
                <a:gd name="T2" fmla="*/ 175 w 236"/>
                <a:gd name="T3" fmla="*/ 0 h 206"/>
                <a:gd name="T4" fmla="*/ 175 w 236"/>
                <a:gd name="T5" fmla="*/ 29 h 206"/>
                <a:gd name="T6" fmla="*/ 178 w 236"/>
                <a:gd name="T7" fmla="*/ 51 h 206"/>
                <a:gd name="T8" fmla="*/ 187 w 236"/>
                <a:gd name="T9" fmla="*/ 75 h 206"/>
                <a:gd name="T10" fmla="*/ 207 w 236"/>
                <a:gd name="T11" fmla="*/ 118 h 206"/>
                <a:gd name="T12" fmla="*/ 223 w 236"/>
                <a:gd name="T13" fmla="*/ 154 h 206"/>
                <a:gd name="T14" fmla="*/ 235 w 236"/>
                <a:gd name="T15" fmla="*/ 178 h 206"/>
                <a:gd name="T16" fmla="*/ 198 w 236"/>
                <a:gd name="T17" fmla="*/ 173 h 206"/>
                <a:gd name="T18" fmla="*/ 198 w 236"/>
                <a:gd name="T19" fmla="*/ 205 h 206"/>
                <a:gd name="T20" fmla="*/ 0 w 236"/>
                <a:gd name="T21" fmla="*/ 205 h 206"/>
                <a:gd name="T22" fmla="*/ 0 w 236"/>
                <a:gd name="T23" fmla="*/ 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6" h="206">
                  <a:moveTo>
                    <a:pt x="0" y="0"/>
                  </a:moveTo>
                  <a:lnTo>
                    <a:pt x="175" y="0"/>
                  </a:lnTo>
                  <a:lnTo>
                    <a:pt x="175" y="29"/>
                  </a:lnTo>
                  <a:lnTo>
                    <a:pt x="178" y="51"/>
                  </a:lnTo>
                  <a:lnTo>
                    <a:pt x="187" y="75"/>
                  </a:lnTo>
                  <a:lnTo>
                    <a:pt x="207" y="118"/>
                  </a:lnTo>
                  <a:lnTo>
                    <a:pt x="223" y="154"/>
                  </a:lnTo>
                  <a:lnTo>
                    <a:pt x="235" y="178"/>
                  </a:lnTo>
                  <a:lnTo>
                    <a:pt x="198" y="173"/>
                  </a:lnTo>
                  <a:lnTo>
                    <a:pt x="198" y="205"/>
                  </a:lnTo>
                  <a:lnTo>
                    <a:pt x="0" y="205"/>
                  </a:lnTo>
                  <a:lnTo>
                    <a:pt x="0" y="0"/>
                  </a:lnTo>
                </a:path>
              </a:pathLst>
            </a:custGeom>
            <a:solidFill>
              <a:srgbClr val="99CCFF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40" name="AutoShape 37"/>
            <p:cNvSpPr>
              <a:spLocks/>
            </p:cNvSpPr>
            <p:nvPr/>
          </p:nvSpPr>
          <p:spPr bwMode="auto">
            <a:xfrm>
              <a:off x="7977188" y="2633663"/>
              <a:ext cx="538162" cy="246062"/>
            </a:xfrm>
            <a:custGeom>
              <a:avLst/>
              <a:gdLst>
                <a:gd name="T0" fmla="*/ 52 w 235"/>
                <a:gd name="T1" fmla="*/ 0 h 174"/>
                <a:gd name="T2" fmla="*/ 40 w 235"/>
                <a:gd name="T3" fmla="*/ 5 h 174"/>
                <a:gd name="T4" fmla="*/ 28 w 235"/>
                <a:gd name="T5" fmla="*/ 19 h 174"/>
                <a:gd name="T6" fmla="*/ 28 w 235"/>
                <a:gd name="T7" fmla="*/ 33 h 174"/>
                <a:gd name="T8" fmla="*/ 28 w 235"/>
                <a:gd name="T9" fmla="*/ 56 h 174"/>
                <a:gd name="T10" fmla="*/ 24 w 235"/>
                <a:gd name="T11" fmla="*/ 75 h 174"/>
                <a:gd name="T12" fmla="*/ 20 w 235"/>
                <a:gd name="T13" fmla="*/ 94 h 174"/>
                <a:gd name="T14" fmla="*/ 3 w 235"/>
                <a:gd name="T15" fmla="*/ 103 h 174"/>
                <a:gd name="T16" fmla="*/ 0 w 235"/>
                <a:gd name="T17" fmla="*/ 113 h 174"/>
                <a:gd name="T18" fmla="*/ 0 w 235"/>
                <a:gd name="T19" fmla="*/ 154 h 174"/>
                <a:gd name="T20" fmla="*/ 64 w 235"/>
                <a:gd name="T21" fmla="*/ 154 h 174"/>
                <a:gd name="T22" fmla="*/ 69 w 235"/>
                <a:gd name="T23" fmla="*/ 173 h 174"/>
                <a:gd name="T24" fmla="*/ 234 w 235"/>
                <a:gd name="T25" fmla="*/ 173 h 174"/>
                <a:gd name="T26" fmla="*/ 231 w 235"/>
                <a:gd name="T27" fmla="*/ 135 h 174"/>
                <a:gd name="T28" fmla="*/ 222 w 235"/>
                <a:gd name="T29" fmla="*/ 113 h 174"/>
                <a:gd name="T30" fmla="*/ 214 w 235"/>
                <a:gd name="T31" fmla="*/ 98 h 174"/>
                <a:gd name="T32" fmla="*/ 202 w 235"/>
                <a:gd name="T33" fmla="*/ 79 h 174"/>
                <a:gd name="T34" fmla="*/ 202 w 235"/>
                <a:gd name="T35" fmla="*/ 60 h 174"/>
                <a:gd name="T36" fmla="*/ 197 w 235"/>
                <a:gd name="T37" fmla="*/ 46 h 174"/>
                <a:gd name="T38" fmla="*/ 182 w 235"/>
                <a:gd name="T39" fmla="*/ 38 h 174"/>
                <a:gd name="T40" fmla="*/ 174 w 235"/>
                <a:gd name="T41" fmla="*/ 33 h 174"/>
                <a:gd name="T42" fmla="*/ 170 w 235"/>
                <a:gd name="T43" fmla="*/ 43 h 174"/>
                <a:gd name="T44" fmla="*/ 170 w 235"/>
                <a:gd name="T45" fmla="*/ 51 h 174"/>
                <a:gd name="T46" fmla="*/ 165 w 235"/>
                <a:gd name="T47" fmla="*/ 60 h 174"/>
                <a:gd name="T48" fmla="*/ 145 w 235"/>
                <a:gd name="T49" fmla="*/ 60 h 174"/>
                <a:gd name="T50" fmla="*/ 141 w 235"/>
                <a:gd name="T51" fmla="*/ 56 h 174"/>
                <a:gd name="T52" fmla="*/ 138 w 235"/>
                <a:gd name="T53" fmla="*/ 56 h 174"/>
                <a:gd name="T54" fmla="*/ 125 w 235"/>
                <a:gd name="T55" fmla="*/ 51 h 174"/>
                <a:gd name="T56" fmla="*/ 116 w 235"/>
                <a:gd name="T57" fmla="*/ 38 h 174"/>
                <a:gd name="T58" fmla="*/ 101 w 235"/>
                <a:gd name="T59" fmla="*/ 28 h 174"/>
                <a:gd name="T60" fmla="*/ 69 w 235"/>
                <a:gd name="T61" fmla="*/ 28 h 174"/>
                <a:gd name="T62" fmla="*/ 57 w 235"/>
                <a:gd name="T63" fmla="*/ 24 h 174"/>
                <a:gd name="T64" fmla="*/ 52 w 235"/>
                <a:gd name="T65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35" h="174">
                  <a:moveTo>
                    <a:pt x="52" y="0"/>
                  </a:moveTo>
                  <a:lnTo>
                    <a:pt x="40" y="5"/>
                  </a:lnTo>
                  <a:lnTo>
                    <a:pt x="28" y="19"/>
                  </a:lnTo>
                  <a:lnTo>
                    <a:pt x="28" y="33"/>
                  </a:lnTo>
                  <a:lnTo>
                    <a:pt x="28" y="56"/>
                  </a:lnTo>
                  <a:lnTo>
                    <a:pt x="24" y="75"/>
                  </a:lnTo>
                  <a:lnTo>
                    <a:pt x="20" y="94"/>
                  </a:lnTo>
                  <a:lnTo>
                    <a:pt x="3" y="103"/>
                  </a:lnTo>
                  <a:lnTo>
                    <a:pt x="0" y="113"/>
                  </a:lnTo>
                  <a:lnTo>
                    <a:pt x="0" y="154"/>
                  </a:lnTo>
                  <a:lnTo>
                    <a:pt x="64" y="154"/>
                  </a:lnTo>
                  <a:lnTo>
                    <a:pt x="69" y="173"/>
                  </a:lnTo>
                  <a:lnTo>
                    <a:pt x="234" y="173"/>
                  </a:lnTo>
                  <a:lnTo>
                    <a:pt x="231" y="135"/>
                  </a:lnTo>
                  <a:lnTo>
                    <a:pt x="222" y="113"/>
                  </a:lnTo>
                  <a:lnTo>
                    <a:pt x="214" y="98"/>
                  </a:lnTo>
                  <a:lnTo>
                    <a:pt x="202" y="79"/>
                  </a:lnTo>
                  <a:lnTo>
                    <a:pt x="202" y="60"/>
                  </a:lnTo>
                  <a:lnTo>
                    <a:pt x="197" y="46"/>
                  </a:lnTo>
                  <a:lnTo>
                    <a:pt x="182" y="38"/>
                  </a:lnTo>
                  <a:lnTo>
                    <a:pt x="174" y="33"/>
                  </a:lnTo>
                  <a:lnTo>
                    <a:pt x="170" y="43"/>
                  </a:lnTo>
                  <a:lnTo>
                    <a:pt x="170" y="51"/>
                  </a:lnTo>
                  <a:lnTo>
                    <a:pt x="165" y="60"/>
                  </a:lnTo>
                  <a:lnTo>
                    <a:pt x="145" y="60"/>
                  </a:lnTo>
                  <a:lnTo>
                    <a:pt x="141" y="56"/>
                  </a:lnTo>
                  <a:lnTo>
                    <a:pt x="138" y="56"/>
                  </a:lnTo>
                  <a:lnTo>
                    <a:pt x="125" y="51"/>
                  </a:lnTo>
                  <a:lnTo>
                    <a:pt x="116" y="38"/>
                  </a:lnTo>
                  <a:lnTo>
                    <a:pt x="101" y="28"/>
                  </a:lnTo>
                  <a:lnTo>
                    <a:pt x="69" y="28"/>
                  </a:lnTo>
                  <a:lnTo>
                    <a:pt x="57" y="24"/>
                  </a:lnTo>
                  <a:lnTo>
                    <a:pt x="52" y="0"/>
                  </a:lnTo>
                </a:path>
              </a:pathLst>
            </a:custGeom>
            <a:solidFill>
              <a:srgbClr val="99CCFF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41" name="AutoShape 38"/>
            <p:cNvSpPr>
              <a:spLocks/>
            </p:cNvSpPr>
            <p:nvPr/>
          </p:nvSpPr>
          <p:spPr bwMode="auto">
            <a:xfrm>
              <a:off x="7729538" y="2124075"/>
              <a:ext cx="1036637" cy="755650"/>
            </a:xfrm>
            <a:custGeom>
              <a:avLst/>
              <a:gdLst>
                <a:gd name="T0" fmla="*/ 128 w 450"/>
                <a:gd name="T1" fmla="*/ 107 h 537"/>
                <a:gd name="T2" fmla="*/ 256 w 450"/>
                <a:gd name="T3" fmla="*/ 14 h 537"/>
                <a:gd name="T4" fmla="*/ 288 w 450"/>
                <a:gd name="T5" fmla="*/ 32 h 537"/>
                <a:gd name="T6" fmla="*/ 337 w 450"/>
                <a:gd name="T7" fmla="*/ 149 h 537"/>
                <a:gd name="T8" fmla="*/ 352 w 450"/>
                <a:gd name="T9" fmla="*/ 200 h 537"/>
                <a:gd name="T10" fmla="*/ 357 w 450"/>
                <a:gd name="T11" fmla="*/ 242 h 537"/>
                <a:gd name="T12" fmla="*/ 376 w 450"/>
                <a:gd name="T13" fmla="*/ 251 h 537"/>
                <a:gd name="T14" fmla="*/ 381 w 450"/>
                <a:gd name="T15" fmla="*/ 299 h 537"/>
                <a:gd name="T16" fmla="*/ 437 w 450"/>
                <a:gd name="T17" fmla="*/ 401 h 537"/>
                <a:gd name="T18" fmla="*/ 449 w 450"/>
                <a:gd name="T19" fmla="*/ 442 h 537"/>
                <a:gd name="T20" fmla="*/ 417 w 450"/>
                <a:gd name="T21" fmla="*/ 415 h 537"/>
                <a:gd name="T22" fmla="*/ 405 w 450"/>
                <a:gd name="T23" fmla="*/ 424 h 537"/>
                <a:gd name="T24" fmla="*/ 357 w 450"/>
                <a:gd name="T25" fmla="*/ 536 h 537"/>
                <a:gd name="T26" fmla="*/ 337 w 450"/>
                <a:gd name="T27" fmla="*/ 499 h 537"/>
                <a:gd name="T28" fmla="*/ 320 w 450"/>
                <a:gd name="T29" fmla="*/ 461 h 537"/>
                <a:gd name="T30" fmla="*/ 308 w 450"/>
                <a:gd name="T31" fmla="*/ 424 h 537"/>
                <a:gd name="T32" fmla="*/ 293 w 450"/>
                <a:gd name="T33" fmla="*/ 401 h 537"/>
                <a:gd name="T34" fmla="*/ 281 w 450"/>
                <a:gd name="T35" fmla="*/ 406 h 537"/>
                <a:gd name="T36" fmla="*/ 276 w 450"/>
                <a:gd name="T37" fmla="*/ 424 h 537"/>
                <a:gd name="T38" fmla="*/ 249 w 450"/>
                <a:gd name="T39" fmla="*/ 420 h 537"/>
                <a:gd name="T40" fmla="*/ 232 w 450"/>
                <a:gd name="T41" fmla="*/ 415 h 537"/>
                <a:gd name="T42" fmla="*/ 212 w 450"/>
                <a:gd name="T43" fmla="*/ 391 h 537"/>
                <a:gd name="T44" fmla="*/ 168 w 450"/>
                <a:gd name="T45" fmla="*/ 387 h 537"/>
                <a:gd name="T46" fmla="*/ 164 w 450"/>
                <a:gd name="T47" fmla="*/ 336 h 537"/>
                <a:gd name="T48" fmla="*/ 156 w 450"/>
                <a:gd name="T49" fmla="*/ 302 h 537"/>
                <a:gd name="T50" fmla="*/ 132 w 450"/>
                <a:gd name="T51" fmla="*/ 261 h 537"/>
                <a:gd name="T52" fmla="*/ 112 w 450"/>
                <a:gd name="T53" fmla="*/ 237 h 537"/>
                <a:gd name="T54" fmla="*/ 96 w 450"/>
                <a:gd name="T55" fmla="*/ 224 h 537"/>
                <a:gd name="T56" fmla="*/ 76 w 450"/>
                <a:gd name="T57" fmla="*/ 181 h 537"/>
                <a:gd name="T58" fmla="*/ 56 w 450"/>
                <a:gd name="T59" fmla="*/ 159 h 537"/>
                <a:gd name="T60" fmla="*/ 40 w 450"/>
                <a:gd name="T61" fmla="*/ 149 h 537"/>
                <a:gd name="T62" fmla="*/ 28 w 450"/>
                <a:gd name="T63" fmla="*/ 140 h 537"/>
                <a:gd name="T64" fmla="*/ 15 w 450"/>
                <a:gd name="T65" fmla="*/ 92 h 537"/>
                <a:gd name="T66" fmla="*/ 0 w 450"/>
                <a:gd name="T67" fmla="*/ 70 h 537"/>
                <a:gd name="T68" fmla="*/ 12 w 450"/>
                <a:gd name="T69" fmla="*/ 70 h 537"/>
                <a:gd name="T70" fmla="*/ 112 w 450"/>
                <a:gd name="T71" fmla="*/ 37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50" h="537">
                  <a:moveTo>
                    <a:pt x="124" y="27"/>
                  </a:moveTo>
                  <a:lnTo>
                    <a:pt x="128" y="107"/>
                  </a:lnTo>
                  <a:lnTo>
                    <a:pt x="252" y="111"/>
                  </a:lnTo>
                  <a:lnTo>
                    <a:pt x="256" y="14"/>
                  </a:lnTo>
                  <a:lnTo>
                    <a:pt x="281" y="0"/>
                  </a:lnTo>
                  <a:lnTo>
                    <a:pt x="288" y="32"/>
                  </a:lnTo>
                  <a:lnTo>
                    <a:pt x="288" y="46"/>
                  </a:lnTo>
                  <a:lnTo>
                    <a:pt x="337" y="149"/>
                  </a:lnTo>
                  <a:lnTo>
                    <a:pt x="344" y="167"/>
                  </a:lnTo>
                  <a:lnTo>
                    <a:pt x="352" y="200"/>
                  </a:lnTo>
                  <a:lnTo>
                    <a:pt x="352" y="237"/>
                  </a:lnTo>
                  <a:lnTo>
                    <a:pt x="357" y="242"/>
                  </a:lnTo>
                  <a:lnTo>
                    <a:pt x="364" y="242"/>
                  </a:lnTo>
                  <a:lnTo>
                    <a:pt x="376" y="251"/>
                  </a:lnTo>
                  <a:lnTo>
                    <a:pt x="376" y="261"/>
                  </a:lnTo>
                  <a:lnTo>
                    <a:pt x="381" y="299"/>
                  </a:lnTo>
                  <a:lnTo>
                    <a:pt x="401" y="345"/>
                  </a:lnTo>
                  <a:lnTo>
                    <a:pt x="437" y="401"/>
                  </a:lnTo>
                  <a:lnTo>
                    <a:pt x="449" y="434"/>
                  </a:lnTo>
                  <a:lnTo>
                    <a:pt x="449" y="442"/>
                  </a:lnTo>
                  <a:lnTo>
                    <a:pt x="437" y="439"/>
                  </a:lnTo>
                  <a:lnTo>
                    <a:pt x="417" y="415"/>
                  </a:lnTo>
                  <a:lnTo>
                    <a:pt x="409" y="415"/>
                  </a:lnTo>
                  <a:lnTo>
                    <a:pt x="405" y="424"/>
                  </a:lnTo>
                  <a:lnTo>
                    <a:pt x="361" y="420"/>
                  </a:lnTo>
                  <a:lnTo>
                    <a:pt x="357" y="536"/>
                  </a:lnTo>
                  <a:lnTo>
                    <a:pt x="341" y="536"/>
                  </a:lnTo>
                  <a:lnTo>
                    <a:pt x="337" y="499"/>
                  </a:lnTo>
                  <a:lnTo>
                    <a:pt x="329" y="471"/>
                  </a:lnTo>
                  <a:lnTo>
                    <a:pt x="320" y="461"/>
                  </a:lnTo>
                  <a:lnTo>
                    <a:pt x="308" y="442"/>
                  </a:lnTo>
                  <a:lnTo>
                    <a:pt x="308" y="424"/>
                  </a:lnTo>
                  <a:lnTo>
                    <a:pt x="305" y="410"/>
                  </a:lnTo>
                  <a:lnTo>
                    <a:pt x="293" y="401"/>
                  </a:lnTo>
                  <a:lnTo>
                    <a:pt x="281" y="401"/>
                  </a:lnTo>
                  <a:lnTo>
                    <a:pt x="281" y="406"/>
                  </a:lnTo>
                  <a:lnTo>
                    <a:pt x="281" y="415"/>
                  </a:lnTo>
                  <a:lnTo>
                    <a:pt x="276" y="424"/>
                  </a:lnTo>
                  <a:lnTo>
                    <a:pt x="252" y="424"/>
                  </a:lnTo>
                  <a:lnTo>
                    <a:pt x="249" y="420"/>
                  </a:lnTo>
                  <a:lnTo>
                    <a:pt x="244" y="420"/>
                  </a:lnTo>
                  <a:lnTo>
                    <a:pt x="232" y="415"/>
                  </a:lnTo>
                  <a:lnTo>
                    <a:pt x="228" y="401"/>
                  </a:lnTo>
                  <a:lnTo>
                    <a:pt x="212" y="391"/>
                  </a:lnTo>
                  <a:lnTo>
                    <a:pt x="180" y="391"/>
                  </a:lnTo>
                  <a:lnTo>
                    <a:pt x="168" y="387"/>
                  </a:lnTo>
                  <a:lnTo>
                    <a:pt x="161" y="369"/>
                  </a:lnTo>
                  <a:lnTo>
                    <a:pt x="164" y="336"/>
                  </a:lnTo>
                  <a:lnTo>
                    <a:pt x="161" y="326"/>
                  </a:lnTo>
                  <a:lnTo>
                    <a:pt x="156" y="302"/>
                  </a:lnTo>
                  <a:lnTo>
                    <a:pt x="149" y="275"/>
                  </a:lnTo>
                  <a:lnTo>
                    <a:pt x="132" y="261"/>
                  </a:lnTo>
                  <a:lnTo>
                    <a:pt x="116" y="251"/>
                  </a:lnTo>
                  <a:lnTo>
                    <a:pt x="112" y="237"/>
                  </a:lnTo>
                  <a:lnTo>
                    <a:pt x="103" y="224"/>
                  </a:lnTo>
                  <a:lnTo>
                    <a:pt x="96" y="224"/>
                  </a:lnTo>
                  <a:lnTo>
                    <a:pt x="92" y="219"/>
                  </a:lnTo>
                  <a:lnTo>
                    <a:pt x="76" y="181"/>
                  </a:lnTo>
                  <a:lnTo>
                    <a:pt x="59" y="167"/>
                  </a:lnTo>
                  <a:lnTo>
                    <a:pt x="56" y="159"/>
                  </a:lnTo>
                  <a:lnTo>
                    <a:pt x="47" y="149"/>
                  </a:lnTo>
                  <a:lnTo>
                    <a:pt x="40" y="149"/>
                  </a:lnTo>
                  <a:lnTo>
                    <a:pt x="32" y="149"/>
                  </a:lnTo>
                  <a:lnTo>
                    <a:pt x="28" y="140"/>
                  </a:lnTo>
                  <a:lnTo>
                    <a:pt x="20" y="116"/>
                  </a:lnTo>
                  <a:lnTo>
                    <a:pt x="15" y="92"/>
                  </a:lnTo>
                  <a:lnTo>
                    <a:pt x="0" y="79"/>
                  </a:lnTo>
                  <a:lnTo>
                    <a:pt x="0" y="70"/>
                  </a:lnTo>
                  <a:lnTo>
                    <a:pt x="8" y="65"/>
                  </a:lnTo>
                  <a:lnTo>
                    <a:pt x="12" y="70"/>
                  </a:lnTo>
                  <a:lnTo>
                    <a:pt x="68" y="51"/>
                  </a:lnTo>
                  <a:lnTo>
                    <a:pt x="112" y="37"/>
                  </a:lnTo>
                  <a:lnTo>
                    <a:pt x="124" y="27"/>
                  </a:lnTo>
                </a:path>
              </a:pathLst>
            </a:custGeom>
            <a:solidFill>
              <a:srgbClr val="99FF99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42" name="AutoShape 39"/>
            <p:cNvSpPr>
              <a:spLocks/>
            </p:cNvSpPr>
            <p:nvPr/>
          </p:nvSpPr>
          <p:spPr bwMode="auto">
            <a:xfrm>
              <a:off x="5922963" y="1801813"/>
              <a:ext cx="542925" cy="466725"/>
            </a:xfrm>
            <a:custGeom>
              <a:avLst/>
              <a:gdLst>
                <a:gd name="T0" fmla="*/ 48 w 236"/>
                <a:gd name="T1" fmla="*/ 0 h 332"/>
                <a:gd name="T2" fmla="*/ 235 w 236"/>
                <a:gd name="T3" fmla="*/ 4 h 332"/>
                <a:gd name="T4" fmla="*/ 235 w 236"/>
                <a:gd name="T5" fmla="*/ 27 h 332"/>
                <a:gd name="T6" fmla="*/ 227 w 236"/>
                <a:gd name="T7" fmla="*/ 56 h 332"/>
                <a:gd name="T8" fmla="*/ 227 w 236"/>
                <a:gd name="T9" fmla="*/ 74 h 332"/>
                <a:gd name="T10" fmla="*/ 227 w 236"/>
                <a:gd name="T11" fmla="*/ 92 h 332"/>
                <a:gd name="T12" fmla="*/ 223 w 236"/>
                <a:gd name="T13" fmla="*/ 116 h 332"/>
                <a:gd name="T14" fmla="*/ 220 w 236"/>
                <a:gd name="T15" fmla="*/ 145 h 332"/>
                <a:gd name="T16" fmla="*/ 235 w 236"/>
                <a:gd name="T17" fmla="*/ 145 h 332"/>
                <a:gd name="T18" fmla="*/ 232 w 236"/>
                <a:gd name="T19" fmla="*/ 159 h 332"/>
                <a:gd name="T20" fmla="*/ 220 w 236"/>
                <a:gd name="T21" fmla="*/ 172 h 332"/>
                <a:gd name="T22" fmla="*/ 215 w 236"/>
                <a:gd name="T23" fmla="*/ 186 h 332"/>
                <a:gd name="T24" fmla="*/ 215 w 236"/>
                <a:gd name="T25" fmla="*/ 215 h 332"/>
                <a:gd name="T26" fmla="*/ 212 w 236"/>
                <a:gd name="T27" fmla="*/ 229 h 332"/>
                <a:gd name="T28" fmla="*/ 200 w 236"/>
                <a:gd name="T29" fmla="*/ 251 h 332"/>
                <a:gd name="T30" fmla="*/ 196 w 236"/>
                <a:gd name="T31" fmla="*/ 266 h 332"/>
                <a:gd name="T32" fmla="*/ 184 w 236"/>
                <a:gd name="T33" fmla="*/ 275 h 332"/>
                <a:gd name="T34" fmla="*/ 172 w 236"/>
                <a:gd name="T35" fmla="*/ 285 h 332"/>
                <a:gd name="T36" fmla="*/ 172 w 236"/>
                <a:gd name="T37" fmla="*/ 307 h 332"/>
                <a:gd name="T38" fmla="*/ 164 w 236"/>
                <a:gd name="T39" fmla="*/ 317 h 332"/>
                <a:gd name="T40" fmla="*/ 155 w 236"/>
                <a:gd name="T41" fmla="*/ 317 h 332"/>
                <a:gd name="T42" fmla="*/ 148 w 236"/>
                <a:gd name="T43" fmla="*/ 326 h 332"/>
                <a:gd name="T44" fmla="*/ 140 w 236"/>
                <a:gd name="T45" fmla="*/ 326 h 332"/>
                <a:gd name="T46" fmla="*/ 124 w 236"/>
                <a:gd name="T47" fmla="*/ 331 h 332"/>
                <a:gd name="T48" fmla="*/ 124 w 236"/>
                <a:gd name="T49" fmla="*/ 312 h 332"/>
                <a:gd name="T50" fmla="*/ 124 w 236"/>
                <a:gd name="T51" fmla="*/ 294 h 332"/>
                <a:gd name="T52" fmla="*/ 111 w 236"/>
                <a:gd name="T53" fmla="*/ 270 h 332"/>
                <a:gd name="T54" fmla="*/ 99 w 236"/>
                <a:gd name="T55" fmla="*/ 256 h 332"/>
                <a:gd name="T56" fmla="*/ 89 w 236"/>
                <a:gd name="T57" fmla="*/ 247 h 332"/>
                <a:gd name="T58" fmla="*/ 80 w 236"/>
                <a:gd name="T59" fmla="*/ 242 h 332"/>
                <a:gd name="T60" fmla="*/ 72 w 236"/>
                <a:gd name="T61" fmla="*/ 242 h 332"/>
                <a:gd name="T62" fmla="*/ 64 w 236"/>
                <a:gd name="T63" fmla="*/ 242 h 332"/>
                <a:gd name="T64" fmla="*/ 56 w 236"/>
                <a:gd name="T65" fmla="*/ 247 h 332"/>
                <a:gd name="T66" fmla="*/ 52 w 236"/>
                <a:gd name="T67" fmla="*/ 237 h 332"/>
                <a:gd name="T68" fmla="*/ 48 w 236"/>
                <a:gd name="T69" fmla="*/ 224 h 332"/>
                <a:gd name="T70" fmla="*/ 36 w 236"/>
                <a:gd name="T71" fmla="*/ 210 h 332"/>
                <a:gd name="T72" fmla="*/ 32 w 236"/>
                <a:gd name="T73" fmla="*/ 205 h 332"/>
                <a:gd name="T74" fmla="*/ 21 w 236"/>
                <a:gd name="T75" fmla="*/ 200 h 332"/>
                <a:gd name="T76" fmla="*/ 12 w 236"/>
                <a:gd name="T77" fmla="*/ 191 h 332"/>
                <a:gd name="T78" fmla="*/ 9 w 236"/>
                <a:gd name="T79" fmla="*/ 181 h 332"/>
                <a:gd name="T80" fmla="*/ 9 w 236"/>
                <a:gd name="T81" fmla="*/ 159 h 332"/>
                <a:gd name="T82" fmla="*/ 9 w 236"/>
                <a:gd name="T83" fmla="*/ 145 h 332"/>
                <a:gd name="T84" fmla="*/ 0 w 236"/>
                <a:gd name="T85" fmla="*/ 126 h 332"/>
                <a:gd name="T86" fmla="*/ 0 w 236"/>
                <a:gd name="T87" fmla="*/ 97 h 332"/>
                <a:gd name="T88" fmla="*/ 21 w 236"/>
                <a:gd name="T89" fmla="*/ 92 h 332"/>
                <a:gd name="T90" fmla="*/ 28 w 236"/>
                <a:gd name="T91" fmla="*/ 79 h 332"/>
                <a:gd name="T92" fmla="*/ 36 w 236"/>
                <a:gd name="T93" fmla="*/ 65 h 332"/>
                <a:gd name="T94" fmla="*/ 36 w 236"/>
                <a:gd name="T95" fmla="*/ 46 h 332"/>
                <a:gd name="T96" fmla="*/ 44 w 236"/>
                <a:gd name="T97" fmla="*/ 37 h 332"/>
                <a:gd name="T98" fmla="*/ 44 w 236"/>
                <a:gd name="T99" fmla="*/ 22 h 332"/>
                <a:gd name="T100" fmla="*/ 48 w 236"/>
                <a:gd name="T101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36" h="332">
                  <a:moveTo>
                    <a:pt x="48" y="0"/>
                  </a:moveTo>
                  <a:lnTo>
                    <a:pt x="235" y="4"/>
                  </a:lnTo>
                  <a:lnTo>
                    <a:pt x="235" y="27"/>
                  </a:lnTo>
                  <a:lnTo>
                    <a:pt x="227" y="56"/>
                  </a:lnTo>
                  <a:lnTo>
                    <a:pt x="227" y="74"/>
                  </a:lnTo>
                  <a:lnTo>
                    <a:pt x="227" y="92"/>
                  </a:lnTo>
                  <a:lnTo>
                    <a:pt x="223" y="116"/>
                  </a:lnTo>
                  <a:lnTo>
                    <a:pt x="220" y="145"/>
                  </a:lnTo>
                  <a:lnTo>
                    <a:pt x="235" y="145"/>
                  </a:lnTo>
                  <a:lnTo>
                    <a:pt x="232" y="159"/>
                  </a:lnTo>
                  <a:lnTo>
                    <a:pt x="220" y="172"/>
                  </a:lnTo>
                  <a:lnTo>
                    <a:pt x="215" y="186"/>
                  </a:lnTo>
                  <a:lnTo>
                    <a:pt x="215" y="215"/>
                  </a:lnTo>
                  <a:lnTo>
                    <a:pt x="212" y="229"/>
                  </a:lnTo>
                  <a:lnTo>
                    <a:pt x="200" y="251"/>
                  </a:lnTo>
                  <a:lnTo>
                    <a:pt x="196" y="266"/>
                  </a:lnTo>
                  <a:lnTo>
                    <a:pt x="184" y="275"/>
                  </a:lnTo>
                  <a:lnTo>
                    <a:pt x="172" y="285"/>
                  </a:lnTo>
                  <a:lnTo>
                    <a:pt x="172" y="307"/>
                  </a:lnTo>
                  <a:lnTo>
                    <a:pt x="164" y="317"/>
                  </a:lnTo>
                  <a:lnTo>
                    <a:pt x="155" y="317"/>
                  </a:lnTo>
                  <a:lnTo>
                    <a:pt x="148" y="326"/>
                  </a:lnTo>
                  <a:lnTo>
                    <a:pt x="140" y="326"/>
                  </a:lnTo>
                  <a:lnTo>
                    <a:pt x="124" y="331"/>
                  </a:lnTo>
                  <a:lnTo>
                    <a:pt x="124" y="312"/>
                  </a:lnTo>
                  <a:lnTo>
                    <a:pt x="124" y="294"/>
                  </a:lnTo>
                  <a:lnTo>
                    <a:pt x="111" y="270"/>
                  </a:lnTo>
                  <a:lnTo>
                    <a:pt x="99" y="256"/>
                  </a:lnTo>
                  <a:lnTo>
                    <a:pt x="89" y="247"/>
                  </a:lnTo>
                  <a:lnTo>
                    <a:pt x="80" y="242"/>
                  </a:lnTo>
                  <a:lnTo>
                    <a:pt x="72" y="242"/>
                  </a:lnTo>
                  <a:lnTo>
                    <a:pt x="64" y="242"/>
                  </a:lnTo>
                  <a:lnTo>
                    <a:pt x="56" y="247"/>
                  </a:lnTo>
                  <a:lnTo>
                    <a:pt x="52" y="237"/>
                  </a:lnTo>
                  <a:lnTo>
                    <a:pt x="48" y="224"/>
                  </a:lnTo>
                  <a:lnTo>
                    <a:pt x="36" y="210"/>
                  </a:lnTo>
                  <a:lnTo>
                    <a:pt x="32" y="205"/>
                  </a:lnTo>
                  <a:lnTo>
                    <a:pt x="21" y="200"/>
                  </a:lnTo>
                  <a:lnTo>
                    <a:pt x="12" y="191"/>
                  </a:lnTo>
                  <a:lnTo>
                    <a:pt x="9" y="181"/>
                  </a:lnTo>
                  <a:lnTo>
                    <a:pt x="9" y="159"/>
                  </a:lnTo>
                  <a:lnTo>
                    <a:pt x="9" y="145"/>
                  </a:lnTo>
                  <a:lnTo>
                    <a:pt x="0" y="126"/>
                  </a:lnTo>
                  <a:lnTo>
                    <a:pt x="0" y="97"/>
                  </a:lnTo>
                  <a:lnTo>
                    <a:pt x="21" y="92"/>
                  </a:lnTo>
                  <a:lnTo>
                    <a:pt x="28" y="79"/>
                  </a:lnTo>
                  <a:lnTo>
                    <a:pt x="36" y="65"/>
                  </a:lnTo>
                  <a:lnTo>
                    <a:pt x="36" y="46"/>
                  </a:lnTo>
                  <a:lnTo>
                    <a:pt x="44" y="37"/>
                  </a:lnTo>
                  <a:lnTo>
                    <a:pt x="44" y="22"/>
                  </a:lnTo>
                  <a:lnTo>
                    <a:pt x="48" y="0"/>
                  </a:lnTo>
                </a:path>
              </a:pathLst>
            </a:custGeom>
            <a:solidFill>
              <a:srgbClr val="99FF99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pPr algn="ctr" eaLnBrk="1" hangingPunct="1"/>
              <a:endParaRPr lang="en-US" altLang="en-US" sz="2400">
                <a:solidFill>
                  <a:srgbClr val="0033CC"/>
                </a:solidFill>
                <a:latin typeface="Times New Roman" pitchFamily="18" charset="0"/>
              </a:endParaRPr>
            </a:p>
          </p:txBody>
        </p:sp>
        <p:sp>
          <p:nvSpPr>
            <p:cNvPr id="43" name="AutoShape 40"/>
            <p:cNvSpPr>
              <a:spLocks/>
            </p:cNvSpPr>
            <p:nvPr/>
          </p:nvSpPr>
          <p:spPr bwMode="auto">
            <a:xfrm>
              <a:off x="4079875" y="1639888"/>
              <a:ext cx="915988" cy="268287"/>
            </a:xfrm>
            <a:custGeom>
              <a:avLst/>
              <a:gdLst>
                <a:gd name="T0" fmla="*/ 61 w 399"/>
                <a:gd name="T1" fmla="*/ 29 h 189"/>
                <a:gd name="T2" fmla="*/ 68 w 399"/>
                <a:gd name="T3" fmla="*/ 19 h 189"/>
                <a:gd name="T4" fmla="*/ 73 w 399"/>
                <a:gd name="T5" fmla="*/ 0 h 189"/>
                <a:gd name="T6" fmla="*/ 157 w 399"/>
                <a:gd name="T7" fmla="*/ 0 h 189"/>
                <a:gd name="T8" fmla="*/ 286 w 399"/>
                <a:gd name="T9" fmla="*/ 0 h 189"/>
                <a:gd name="T10" fmla="*/ 293 w 399"/>
                <a:gd name="T11" fmla="*/ 10 h 189"/>
                <a:gd name="T12" fmla="*/ 305 w 399"/>
                <a:gd name="T13" fmla="*/ 14 h 189"/>
                <a:gd name="T14" fmla="*/ 313 w 399"/>
                <a:gd name="T15" fmla="*/ 14 h 189"/>
                <a:gd name="T16" fmla="*/ 322 w 399"/>
                <a:gd name="T17" fmla="*/ 14 h 189"/>
                <a:gd name="T18" fmla="*/ 325 w 399"/>
                <a:gd name="T19" fmla="*/ 14 h 189"/>
                <a:gd name="T20" fmla="*/ 334 w 399"/>
                <a:gd name="T21" fmla="*/ 14 h 189"/>
                <a:gd name="T22" fmla="*/ 342 w 399"/>
                <a:gd name="T23" fmla="*/ 24 h 189"/>
                <a:gd name="T24" fmla="*/ 346 w 399"/>
                <a:gd name="T25" fmla="*/ 19 h 189"/>
                <a:gd name="T26" fmla="*/ 357 w 399"/>
                <a:gd name="T27" fmla="*/ 29 h 189"/>
                <a:gd name="T28" fmla="*/ 369 w 399"/>
                <a:gd name="T29" fmla="*/ 33 h 189"/>
                <a:gd name="T30" fmla="*/ 386 w 399"/>
                <a:gd name="T31" fmla="*/ 38 h 189"/>
                <a:gd name="T32" fmla="*/ 398 w 399"/>
                <a:gd name="T33" fmla="*/ 48 h 189"/>
                <a:gd name="T34" fmla="*/ 398 w 399"/>
                <a:gd name="T35" fmla="*/ 56 h 189"/>
                <a:gd name="T36" fmla="*/ 394 w 399"/>
                <a:gd name="T37" fmla="*/ 70 h 189"/>
                <a:gd name="T38" fmla="*/ 386 w 399"/>
                <a:gd name="T39" fmla="*/ 75 h 189"/>
                <a:gd name="T40" fmla="*/ 381 w 399"/>
                <a:gd name="T41" fmla="*/ 75 h 189"/>
                <a:gd name="T42" fmla="*/ 366 w 399"/>
                <a:gd name="T43" fmla="*/ 70 h 189"/>
                <a:gd name="T44" fmla="*/ 354 w 399"/>
                <a:gd name="T45" fmla="*/ 56 h 189"/>
                <a:gd name="T46" fmla="*/ 346 w 399"/>
                <a:gd name="T47" fmla="*/ 51 h 189"/>
                <a:gd name="T48" fmla="*/ 342 w 399"/>
                <a:gd name="T49" fmla="*/ 56 h 189"/>
                <a:gd name="T50" fmla="*/ 334 w 399"/>
                <a:gd name="T51" fmla="*/ 56 h 189"/>
                <a:gd name="T52" fmla="*/ 322 w 399"/>
                <a:gd name="T53" fmla="*/ 65 h 189"/>
                <a:gd name="T54" fmla="*/ 313 w 399"/>
                <a:gd name="T55" fmla="*/ 61 h 189"/>
                <a:gd name="T56" fmla="*/ 305 w 399"/>
                <a:gd name="T57" fmla="*/ 61 h 189"/>
                <a:gd name="T58" fmla="*/ 293 w 399"/>
                <a:gd name="T59" fmla="*/ 65 h 189"/>
                <a:gd name="T60" fmla="*/ 261 w 399"/>
                <a:gd name="T61" fmla="*/ 89 h 189"/>
                <a:gd name="T62" fmla="*/ 217 w 399"/>
                <a:gd name="T63" fmla="*/ 113 h 189"/>
                <a:gd name="T64" fmla="*/ 173 w 399"/>
                <a:gd name="T65" fmla="*/ 145 h 189"/>
                <a:gd name="T66" fmla="*/ 153 w 399"/>
                <a:gd name="T67" fmla="*/ 159 h 189"/>
                <a:gd name="T68" fmla="*/ 137 w 399"/>
                <a:gd name="T69" fmla="*/ 173 h 189"/>
                <a:gd name="T70" fmla="*/ 132 w 399"/>
                <a:gd name="T71" fmla="*/ 173 h 189"/>
                <a:gd name="T72" fmla="*/ 129 w 399"/>
                <a:gd name="T73" fmla="*/ 164 h 189"/>
                <a:gd name="T74" fmla="*/ 132 w 399"/>
                <a:gd name="T75" fmla="*/ 150 h 189"/>
                <a:gd name="T76" fmla="*/ 137 w 399"/>
                <a:gd name="T77" fmla="*/ 140 h 189"/>
                <a:gd name="T78" fmla="*/ 129 w 399"/>
                <a:gd name="T79" fmla="*/ 135 h 189"/>
                <a:gd name="T80" fmla="*/ 120 w 399"/>
                <a:gd name="T81" fmla="*/ 135 h 189"/>
                <a:gd name="T82" fmla="*/ 108 w 399"/>
                <a:gd name="T83" fmla="*/ 135 h 189"/>
                <a:gd name="T84" fmla="*/ 105 w 399"/>
                <a:gd name="T85" fmla="*/ 154 h 189"/>
                <a:gd name="T86" fmla="*/ 97 w 399"/>
                <a:gd name="T87" fmla="*/ 159 h 189"/>
                <a:gd name="T88" fmla="*/ 88 w 399"/>
                <a:gd name="T89" fmla="*/ 159 h 189"/>
                <a:gd name="T90" fmla="*/ 85 w 399"/>
                <a:gd name="T91" fmla="*/ 164 h 189"/>
                <a:gd name="T92" fmla="*/ 76 w 399"/>
                <a:gd name="T93" fmla="*/ 183 h 189"/>
                <a:gd name="T94" fmla="*/ 73 w 399"/>
                <a:gd name="T95" fmla="*/ 188 h 189"/>
                <a:gd name="T96" fmla="*/ 52 w 399"/>
                <a:gd name="T97" fmla="*/ 188 h 189"/>
                <a:gd name="T98" fmla="*/ 20 w 399"/>
                <a:gd name="T99" fmla="*/ 183 h 189"/>
                <a:gd name="T100" fmla="*/ 0 w 399"/>
                <a:gd name="T101" fmla="*/ 183 h 189"/>
                <a:gd name="T102" fmla="*/ 20 w 399"/>
                <a:gd name="T103" fmla="*/ 154 h 189"/>
                <a:gd name="T104" fmla="*/ 32 w 399"/>
                <a:gd name="T105" fmla="*/ 159 h 189"/>
                <a:gd name="T106" fmla="*/ 49 w 399"/>
                <a:gd name="T107" fmla="*/ 154 h 189"/>
                <a:gd name="T108" fmla="*/ 64 w 399"/>
                <a:gd name="T109" fmla="*/ 145 h 189"/>
                <a:gd name="T110" fmla="*/ 64 w 399"/>
                <a:gd name="T111" fmla="*/ 135 h 189"/>
                <a:gd name="T112" fmla="*/ 61 w 399"/>
                <a:gd name="T113" fmla="*/ 118 h 189"/>
                <a:gd name="T114" fmla="*/ 64 w 399"/>
                <a:gd name="T115" fmla="*/ 94 h 189"/>
                <a:gd name="T116" fmla="*/ 64 w 399"/>
                <a:gd name="T117" fmla="*/ 80 h 189"/>
                <a:gd name="T118" fmla="*/ 68 w 399"/>
                <a:gd name="T119" fmla="*/ 51 h 189"/>
                <a:gd name="T120" fmla="*/ 61 w 399"/>
                <a:gd name="T121" fmla="*/ 2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99" h="189">
                  <a:moveTo>
                    <a:pt x="61" y="29"/>
                  </a:moveTo>
                  <a:lnTo>
                    <a:pt x="68" y="19"/>
                  </a:lnTo>
                  <a:lnTo>
                    <a:pt x="73" y="0"/>
                  </a:lnTo>
                  <a:lnTo>
                    <a:pt x="157" y="0"/>
                  </a:lnTo>
                  <a:lnTo>
                    <a:pt x="286" y="0"/>
                  </a:lnTo>
                  <a:lnTo>
                    <a:pt x="293" y="10"/>
                  </a:lnTo>
                  <a:lnTo>
                    <a:pt x="305" y="14"/>
                  </a:lnTo>
                  <a:lnTo>
                    <a:pt x="313" y="14"/>
                  </a:lnTo>
                  <a:lnTo>
                    <a:pt x="322" y="14"/>
                  </a:lnTo>
                  <a:lnTo>
                    <a:pt x="325" y="14"/>
                  </a:lnTo>
                  <a:lnTo>
                    <a:pt x="334" y="14"/>
                  </a:lnTo>
                  <a:lnTo>
                    <a:pt x="342" y="24"/>
                  </a:lnTo>
                  <a:lnTo>
                    <a:pt x="346" y="19"/>
                  </a:lnTo>
                  <a:lnTo>
                    <a:pt x="357" y="29"/>
                  </a:lnTo>
                  <a:lnTo>
                    <a:pt x="369" y="33"/>
                  </a:lnTo>
                  <a:lnTo>
                    <a:pt x="386" y="38"/>
                  </a:lnTo>
                  <a:lnTo>
                    <a:pt x="398" y="48"/>
                  </a:lnTo>
                  <a:lnTo>
                    <a:pt x="398" y="56"/>
                  </a:lnTo>
                  <a:lnTo>
                    <a:pt x="394" y="70"/>
                  </a:lnTo>
                  <a:lnTo>
                    <a:pt x="386" y="75"/>
                  </a:lnTo>
                  <a:lnTo>
                    <a:pt x="381" y="75"/>
                  </a:lnTo>
                  <a:lnTo>
                    <a:pt x="366" y="70"/>
                  </a:lnTo>
                  <a:lnTo>
                    <a:pt x="354" y="56"/>
                  </a:lnTo>
                  <a:lnTo>
                    <a:pt x="346" y="51"/>
                  </a:lnTo>
                  <a:lnTo>
                    <a:pt x="342" y="56"/>
                  </a:lnTo>
                  <a:lnTo>
                    <a:pt x="334" y="56"/>
                  </a:lnTo>
                  <a:lnTo>
                    <a:pt x="322" y="65"/>
                  </a:lnTo>
                  <a:lnTo>
                    <a:pt x="313" y="61"/>
                  </a:lnTo>
                  <a:lnTo>
                    <a:pt x="305" y="61"/>
                  </a:lnTo>
                  <a:lnTo>
                    <a:pt x="293" y="65"/>
                  </a:lnTo>
                  <a:lnTo>
                    <a:pt x="261" y="89"/>
                  </a:lnTo>
                  <a:lnTo>
                    <a:pt x="217" y="113"/>
                  </a:lnTo>
                  <a:lnTo>
                    <a:pt x="173" y="145"/>
                  </a:lnTo>
                  <a:lnTo>
                    <a:pt x="153" y="159"/>
                  </a:lnTo>
                  <a:lnTo>
                    <a:pt x="137" y="173"/>
                  </a:lnTo>
                  <a:lnTo>
                    <a:pt x="132" y="173"/>
                  </a:lnTo>
                  <a:lnTo>
                    <a:pt x="129" y="164"/>
                  </a:lnTo>
                  <a:lnTo>
                    <a:pt x="132" y="150"/>
                  </a:lnTo>
                  <a:lnTo>
                    <a:pt x="137" y="140"/>
                  </a:lnTo>
                  <a:lnTo>
                    <a:pt x="129" y="135"/>
                  </a:lnTo>
                  <a:lnTo>
                    <a:pt x="120" y="135"/>
                  </a:lnTo>
                  <a:lnTo>
                    <a:pt x="108" y="135"/>
                  </a:lnTo>
                  <a:lnTo>
                    <a:pt x="105" y="154"/>
                  </a:lnTo>
                  <a:lnTo>
                    <a:pt x="97" y="159"/>
                  </a:lnTo>
                  <a:lnTo>
                    <a:pt x="88" y="159"/>
                  </a:lnTo>
                  <a:lnTo>
                    <a:pt x="85" y="164"/>
                  </a:lnTo>
                  <a:lnTo>
                    <a:pt x="76" y="183"/>
                  </a:lnTo>
                  <a:lnTo>
                    <a:pt x="73" y="188"/>
                  </a:lnTo>
                  <a:lnTo>
                    <a:pt x="52" y="188"/>
                  </a:lnTo>
                  <a:lnTo>
                    <a:pt x="20" y="183"/>
                  </a:lnTo>
                  <a:lnTo>
                    <a:pt x="0" y="183"/>
                  </a:lnTo>
                  <a:lnTo>
                    <a:pt x="20" y="154"/>
                  </a:lnTo>
                  <a:lnTo>
                    <a:pt x="32" y="159"/>
                  </a:lnTo>
                  <a:lnTo>
                    <a:pt x="49" y="154"/>
                  </a:lnTo>
                  <a:lnTo>
                    <a:pt x="64" y="145"/>
                  </a:lnTo>
                  <a:lnTo>
                    <a:pt x="64" y="135"/>
                  </a:lnTo>
                  <a:lnTo>
                    <a:pt x="61" y="118"/>
                  </a:lnTo>
                  <a:lnTo>
                    <a:pt x="64" y="94"/>
                  </a:lnTo>
                  <a:lnTo>
                    <a:pt x="64" y="80"/>
                  </a:lnTo>
                  <a:lnTo>
                    <a:pt x="68" y="51"/>
                  </a:lnTo>
                  <a:lnTo>
                    <a:pt x="61" y="29"/>
                  </a:lnTo>
                </a:path>
              </a:pathLst>
            </a:custGeom>
            <a:solidFill>
              <a:srgbClr val="CCCCFF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44" name="AutoShape 41"/>
            <p:cNvSpPr>
              <a:spLocks/>
            </p:cNvSpPr>
            <p:nvPr/>
          </p:nvSpPr>
          <p:spPr bwMode="auto">
            <a:xfrm>
              <a:off x="5945188" y="1414463"/>
              <a:ext cx="577850" cy="407987"/>
            </a:xfrm>
            <a:custGeom>
              <a:avLst/>
              <a:gdLst>
                <a:gd name="T0" fmla="*/ 4 w 251"/>
                <a:gd name="T1" fmla="*/ 0 h 288"/>
                <a:gd name="T2" fmla="*/ 69 w 251"/>
                <a:gd name="T3" fmla="*/ 0 h 288"/>
                <a:gd name="T4" fmla="*/ 69 w 251"/>
                <a:gd name="T5" fmla="*/ 10 h 288"/>
                <a:gd name="T6" fmla="*/ 73 w 251"/>
                <a:gd name="T7" fmla="*/ 24 h 288"/>
                <a:gd name="T8" fmla="*/ 73 w 251"/>
                <a:gd name="T9" fmla="*/ 47 h 288"/>
                <a:gd name="T10" fmla="*/ 69 w 251"/>
                <a:gd name="T11" fmla="*/ 61 h 288"/>
                <a:gd name="T12" fmla="*/ 81 w 251"/>
                <a:gd name="T13" fmla="*/ 79 h 288"/>
                <a:gd name="T14" fmla="*/ 85 w 251"/>
                <a:gd name="T15" fmla="*/ 98 h 288"/>
                <a:gd name="T16" fmla="*/ 88 w 251"/>
                <a:gd name="T17" fmla="*/ 106 h 288"/>
                <a:gd name="T18" fmla="*/ 97 w 251"/>
                <a:gd name="T19" fmla="*/ 106 h 288"/>
                <a:gd name="T20" fmla="*/ 125 w 251"/>
                <a:gd name="T21" fmla="*/ 106 h 288"/>
                <a:gd name="T22" fmla="*/ 154 w 251"/>
                <a:gd name="T23" fmla="*/ 121 h 288"/>
                <a:gd name="T24" fmla="*/ 190 w 251"/>
                <a:gd name="T25" fmla="*/ 153 h 288"/>
                <a:gd name="T26" fmla="*/ 206 w 251"/>
                <a:gd name="T27" fmla="*/ 181 h 288"/>
                <a:gd name="T28" fmla="*/ 218 w 251"/>
                <a:gd name="T29" fmla="*/ 194 h 288"/>
                <a:gd name="T30" fmla="*/ 230 w 251"/>
                <a:gd name="T31" fmla="*/ 204 h 288"/>
                <a:gd name="T32" fmla="*/ 230 w 251"/>
                <a:gd name="T33" fmla="*/ 218 h 288"/>
                <a:gd name="T34" fmla="*/ 230 w 251"/>
                <a:gd name="T35" fmla="*/ 226 h 288"/>
                <a:gd name="T36" fmla="*/ 235 w 251"/>
                <a:gd name="T37" fmla="*/ 241 h 288"/>
                <a:gd name="T38" fmla="*/ 250 w 251"/>
                <a:gd name="T39" fmla="*/ 250 h 288"/>
                <a:gd name="T40" fmla="*/ 250 w 251"/>
                <a:gd name="T41" fmla="*/ 255 h 288"/>
                <a:gd name="T42" fmla="*/ 247 w 251"/>
                <a:gd name="T43" fmla="*/ 273 h 288"/>
                <a:gd name="T44" fmla="*/ 242 w 251"/>
                <a:gd name="T45" fmla="*/ 282 h 288"/>
                <a:gd name="T46" fmla="*/ 235 w 251"/>
                <a:gd name="T47" fmla="*/ 282 h 288"/>
                <a:gd name="T48" fmla="*/ 222 w 251"/>
                <a:gd name="T49" fmla="*/ 287 h 288"/>
                <a:gd name="T50" fmla="*/ 32 w 251"/>
                <a:gd name="T51" fmla="*/ 282 h 288"/>
                <a:gd name="T52" fmla="*/ 9 w 251"/>
                <a:gd name="T53" fmla="*/ 282 h 288"/>
                <a:gd name="T54" fmla="*/ 9 w 251"/>
                <a:gd name="T55" fmla="*/ 226 h 288"/>
                <a:gd name="T56" fmla="*/ 0 w 251"/>
                <a:gd name="T57" fmla="*/ 226 h 288"/>
                <a:gd name="T58" fmla="*/ 4 w 251"/>
                <a:gd name="T59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1" h="288">
                  <a:moveTo>
                    <a:pt x="4" y="0"/>
                  </a:moveTo>
                  <a:lnTo>
                    <a:pt x="69" y="0"/>
                  </a:lnTo>
                  <a:lnTo>
                    <a:pt x="69" y="10"/>
                  </a:lnTo>
                  <a:lnTo>
                    <a:pt x="73" y="24"/>
                  </a:lnTo>
                  <a:lnTo>
                    <a:pt x="73" y="47"/>
                  </a:lnTo>
                  <a:lnTo>
                    <a:pt x="69" y="61"/>
                  </a:lnTo>
                  <a:lnTo>
                    <a:pt x="81" y="79"/>
                  </a:lnTo>
                  <a:lnTo>
                    <a:pt x="85" y="98"/>
                  </a:lnTo>
                  <a:lnTo>
                    <a:pt x="88" y="106"/>
                  </a:lnTo>
                  <a:lnTo>
                    <a:pt x="97" y="106"/>
                  </a:lnTo>
                  <a:lnTo>
                    <a:pt x="125" y="106"/>
                  </a:lnTo>
                  <a:lnTo>
                    <a:pt x="154" y="121"/>
                  </a:lnTo>
                  <a:lnTo>
                    <a:pt x="190" y="153"/>
                  </a:lnTo>
                  <a:lnTo>
                    <a:pt x="206" y="181"/>
                  </a:lnTo>
                  <a:lnTo>
                    <a:pt x="218" y="194"/>
                  </a:lnTo>
                  <a:lnTo>
                    <a:pt x="230" y="204"/>
                  </a:lnTo>
                  <a:lnTo>
                    <a:pt x="230" y="218"/>
                  </a:lnTo>
                  <a:lnTo>
                    <a:pt x="230" y="226"/>
                  </a:lnTo>
                  <a:lnTo>
                    <a:pt x="235" y="241"/>
                  </a:lnTo>
                  <a:lnTo>
                    <a:pt x="250" y="250"/>
                  </a:lnTo>
                  <a:lnTo>
                    <a:pt x="250" y="255"/>
                  </a:lnTo>
                  <a:lnTo>
                    <a:pt x="247" y="273"/>
                  </a:lnTo>
                  <a:lnTo>
                    <a:pt x="242" y="282"/>
                  </a:lnTo>
                  <a:lnTo>
                    <a:pt x="235" y="282"/>
                  </a:lnTo>
                  <a:lnTo>
                    <a:pt x="222" y="287"/>
                  </a:lnTo>
                  <a:lnTo>
                    <a:pt x="32" y="282"/>
                  </a:lnTo>
                  <a:lnTo>
                    <a:pt x="9" y="282"/>
                  </a:lnTo>
                  <a:lnTo>
                    <a:pt x="9" y="226"/>
                  </a:lnTo>
                  <a:lnTo>
                    <a:pt x="0" y="226"/>
                  </a:lnTo>
                  <a:lnTo>
                    <a:pt x="4" y="0"/>
                  </a:lnTo>
                </a:path>
              </a:pathLst>
            </a:custGeom>
            <a:solidFill>
              <a:srgbClr val="99FF99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45" name="AutoShape 42"/>
            <p:cNvSpPr>
              <a:spLocks/>
            </p:cNvSpPr>
            <p:nvPr/>
          </p:nvSpPr>
          <p:spPr bwMode="auto">
            <a:xfrm>
              <a:off x="4083050" y="1106488"/>
              <a:ext cx="671513" cy="573087"/>
            </a:xfrm>
            <a:custGeom>
              <a:avLst/>
              <a:gdLst>
                <a:gd name="T0" fmla="*/ 113 w 292"/>
                <a:gd name="T1" fmla="*/ 0 h 407"/>
                <a:gd name="T2" fmla="*/ 133 w 292"/>
                <a:gd name="T3" fmla="*/ 0 h 407"/>
                <a:gd name="T4" fmla="*/ 133 w 292"/>
                <a:gd name="T5" fmla="*/ 42 h 407"/>
                <a:gd name="T6" fmla="*/ 166 w 292"/>
                <a:gd name="T7" fmla="*/ 46 h 407"/>
                <a:gd name="T8" fmla="*/ 166 w 292"/>
                <a:gd name="T9" fmla="*/ 56 h 407"/>
                <a:gd name="T10" fmla="*/ 186 w 292"/>
                <a:gd name="T11" fmla="*/ 56 h 407"/>
                <a:gd name="T12" fmla="*/ 186 w 292"/>
                <a:gd name="T13" fmla="*/ 89 h 407"/>
                <a:gd name="T14" fmla="*/ 214 w 292"/>
                <a:gd name="T15" fmla="*/ 94 h 407"/>
                <a:gd name="T16" fmla="*/ 218 w 292"/>
                <a:gd name="T17" fmla="*/ 121 h 407"/>
                <a:gd name="T18" fmla="*/ 238 w 292"/>
                <a:gd name="T19" fmla="*/ 121 h 407"/>
                <a:gd name="T20" fmla="*/ 238 w 292"/>
                <a:gd name="T21" fmla="*/ 135 h 407"/>
                <a:gd name="T22" fmla="*/ 254 w 292"/>
                <a:gd name="T23" fmla="*/ 135 h 407"/>
                <a:gd name="T24" fmla="*/ 246 w 292"/>
                <a:gd name="T25" fmla="*/ 149 h 407"/>
                <a:gd name="T26" fmla="*/ 233 w 292"/>
                <a:gd name="T27" fmla="*/ 164 h 407"/>
                <a:gd name="T28" fmla="*/ 226 w 292"/>
                <a:gd name="T29" fmla="*/ 177 h 407"/>
                <a:gd name="T30" fmla="*/ 222 w 292"/>
                <a:gd name="T31" fmla="*/ 191 h 407"/>
                <a:gd name="T32" fmla="*/ 214 w 292"/>
                <a:gd name="T33" fmla="*/ 205 h 407"/>
                <a:gd name="T34" fmla="*/ 218 w 292"/>
                <a:gd name="T35" fmla="*/ 224 h 407"/>
                <a:gd name="T36" fmla="*/ 238 w 292"/>
                <a:gd name="T37" fmla="*/ 271 h 407"/>
                <a:gd name="T38" fmla="*/ 254 w 292"/>
                <a:gd name="T39" fmla="*/ 317 h 407"/>
                <a:gd name="T40" fmla="*/ 262 w 292"/>
                <a:gd name="T41" fmla="*/ 336 h 407"/>
                <a:gd name="T42" fmla="*/ 282 w 292"/>
                <a:gd name="T43" fmla="*/ 359 h 407"/>
                <a:gd name="T44" fmla="*/ 291 w 292"/>
                <a:gd name="T45" fmla="*/ 377 h 407"/>
                <a:gd name="T46" fmla="*/ 162 w 292"/>
                <a:gd name="T47" fmla="*/ 377 h 407"/>
                <a:gd name="T48" fmla="*/ 73 w 292"/>
                <a:gd name="T49" fmla="*/ 377 h 407"/>
                <a:gd name="T50" fmla="*/ 69 w 292"/>
                <a:gd name="T51" fmla="*/ 392 h 407"/>
                <a:gd name="T52" fmla="*/ 61 w 292"/>
                <a:gd name="T53" fmla="*/ 406 h 407"/>
                <a:gd name="T54" fmla="*/ 49 w 292"/>
                <a:gd name="T55" fmla="*/ 387 h 407"/>
                <a:gd name="T56" fmla="*/ 37 w 292"/>
                <a:gd name="T57" fmla="*/ 377 h 407"/>
                <a:gd name="T58" fmla="*/ 17 w 292"/>
                <a:gd name="T59" fmla="*/ 355 h 407"/>
                <a:gd name="T60" fmla="*/ 8 w 292"/>
                <a:gd name="T61" fmla="*/ 336 h 407"/>
                <a:gd name="T62" fmla="*/ 0 w 292"/>
                <a:gd name="T63" fmla="*/ 326 h 407"/>
                <a:gd name="T64" fmla="*/ 4 w 292"/>
                <a:gd name="T65" fmla="*/ 307 h 407"/>
                <a:gd name="T66" fmla="*/ 4 w 292"/>
                <a:gd name="T67" fmla="*/ 280 h 407"/>
                <a:gd name="T68" fmla="*/ 17 w 292"/>
                <a:gd name="T69" fmla="*/ 252 h 407"/>
                <a:gd name="T70" fmla="*/ 37 w 292"/>
                <a:gd name="T71" fmla="*/ 229 h 407"/>
                <a:gd name="T72" fmla="*/ 40 w 292"/>
                <a:gd name="T73" fmla="*/ 201 h 407"/>
                <a:gd name="T74" fmla="*/ 52 w 292"/>
                <a:gd name="T75" fmla="*/ 186 h 407"/>
                <a:gd name="T76" fmla="*/ 52 w 292"/>
                <a:gd name="T77" fmla="*/ 149 h 407"/>
                <a:gd name="T78" fmla="*/ 61 w 292"/>
                <a:gd name="T79" fmla="*/ 140 h 407"/>
                <a:gd name="T80" fmla="*/ 64 w 292"/>
                <a:gd name="T81" fmla="*/ 131 h 407"/>
                <a:gd name="T82" fmla="*/ 61 w 292"/>
                <a:gd name="T83" fmla="*/ 131 h 407"/>
                <a:gd name="T84" fmla="*/ 56 w 292"/>
                <a:gd name="T85" fmla="*/ 131 h 407"/>
                <a:gd name="T86" fmla="*/ 56 w 292"/>
                <a:gd name="T87" fmla="*/ 116 h 407"/>
                <a:gd name="T88" fmla="*/ 69 w 292"/>
                <a:gd name="T89" fmla="*/ 107 h 407"/>
                <a:gd name="T90" fmla="*/ 76 w 292"/>
                <a:gd name="T91" fmla="*/ 94 h 407"/>
                <a:gd name="T92" fmla="*/ 76 w 292"/>
                <a:gd name="T93" fmla="*/ 79 h 407"/>
                <a:gd name="T94" fmla="*/ 81 w 292"/>
                <a:gd name="T95" fmla="*/ 51 h 407"/>
                <a:gd name="T96" fmla="*/ 89 w 292"/>
                <a:gd name="T97" fmla="*/ 24 h 407"/>
                <a:gd name="T98" fmla="*/ 108 w 292"/>
                <a:gd name="T99" fmla="*/ 5 h 407"/>
                <a:gd name="T100" fmla="*/ 113 w 292"/>
                <a:gd name="T101" fmla="*/ 0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92" h="407">
                  <a:moveTo>
                    <a:pt x="113" y="0"/>
                  </a:moveTo>
                  <a:lnTo>
                    <a:pt x="133" y="0"/>
                  </a:lnTo>
                  <a:lnTo>
                    <a:pt x="133" y="42"/>
                  </a:lnTo>
                  <a:lnTo>
                    <a:pt x="166" y="46"/>
                  </a:lnTo>
                  <a:lnTo>
                    <a:pt x="166" y="56"/>
                  </a:lnTo>
                  <a:lnTo>
                    <a:pt x="186" y="56"/>
                  </a:lnTo>
                  <a:lnTo>
                    <a:pt x="186" y="89"/>
                  </a:lnTo>
                  <a:lnTo>
                    <a:pt x="214" y="94"/>
                  </a:lnTo>
                  <a:lnTo>
                    <a:pt x="218" y="121"/>
                  </a:lnTo>
                  <a:lnTo>
                    <a:pt x="238" y="121"/>
                  </a:lnTo>
                  <a:lnTo>
                    <a:pt x="238" y="135"/>
                  </a:lnTo>
                  <a:lnTo>
                    <a:pt x="254" y="135"/>
                  </a:lnTo>
                  <a:lnTo>
                    <a:pt x="246" y="149"/>
                  </a:lnTo>
                  <a:lnTo>
                    <a:pt x="233" y="164"/>
                  </a:lnTo>
                  <a:lnTo>
                    <a:pt x="226" y="177"/>
                  </a:lnTo>
                  <a:lnTo>
                    <a:pt x="222" y="191"/>
                  </a:lnTo>
                  <a:lnTo>
                    <a:pt x="214" y="205"/>
                  </a:lnTo>
                  <a:lnTo>
                    <a:pt x="218" y="224"/>
                  </a:lnTo>
                  <a:lnTo>
                    <a:pt x="238" y="271"/>
                  </a:lnTo>
                  <a:lnTo>
                    <a:pt x="254" y="317"/>
                  </a:lnTo>
                  <a:lnTo>
                    <a:pt x="262" y="336"/>
                  </a:lnTo>
                  <a:lnTo>
                    <a:pt x="282" y="359"/>
                  </a:lnTo>
                  <a:lnTo>
                    <a:pt x="291" y="377"/>
                  </a:lnTo>
                  <a:lnTo>
                    <a:pt x="162" y="377"/>
                  </a:lnTo>
                  <a:lnTo>
                    <a:pt x="73" y="377"/>
                  </a:lnTo>
                  <a:lnTo>
                    <a:pt x="69" y="392"/>
                  </a:lnTo>
                  <a:lnTo>
                    <a:pt x="61" y="406"/>
                  </a:lnTo>
                  <a:lnTo>
                    <a:pt x="49" y="387"/>
                  </a:lnTo>
                  <a:lnTo>
                    <a:pt x="37" y="377"/>
                  </a:lnTo>
                  <a:lnTo>
                    <a:pt x="17" y="355"/>
                  </a:lnTo>
                  <a:lnTo>
                    <a:pt x="8" y="336"/>
                  </a:lnTo>
                  <a:lnTo>
                    <a:pt x="0" y="326"/>
                  </a:lnTo>
                  <a:lnTo>
                    <a:pt x="4" y="307"/>
                  </a:lnTo>
                  <a:lnTo>
                    <a:pt x="4" y="280"/>
                  </a:lnTo>
                  <a:lnTo>
                    <a:pt x="17" y="252"/>
                  </a:lnTo>
                  <a:lnTo>
                    <a:pt x="37" y="229"/>
                  </a:lnTo>
                  <a:lnTo>
                    <a:pt x="40" y="201"/>
                  </a:lnTo>
                  <a:lnTo>
                    <a:pt x="52" y="186"/>
                  </a:lnTo>
                  <a:lnTo>
                    <a:pt x="52" y="149"/>
                  </a:lnTo>
                  <a:lnTo>
                    <a:pt x="61" y="140"/>
                  </a:lnTo>
                  <a:lnTo>
                    <a:pt x="64" y="131"/>
                  </a:lnTo>
                  <a:lnTo>
                    <a:pt x="61" y="131"/>
                  </a:lnTo>
                  <a:lnTo>
                    <a:pt x="56" y="131"/>
                  </a:lnTo>
                  <a:lnTo>
                    <a:pt x="56" y="116"/>
                  </a:lnTo>
                  <a:lnTo>
                    <a:pt x="69" y="107"/>
                  </a:lnTo>
                  <a:lnTo>
                    <a:pt x="76" y="94"/>
                  </a:lnTo>
                  <a:lnTo>
                    <a:pt x="76" y="79"/>
                  </a:lnTo>
                  <a:lnTo>
                    <a:pt x="81" y="51"/>
                  </a:lnTo>
                  <a:lnTo>
                    <a:pt x="89" y="24"/>
                  </a:lnTo>
                  <a:lnTo>
                    <a:pt x="108" y="5"/>
                  </a:lnTo>
                  <a:lnTo>
                    <a:pt x="113" y="0"/>
                  </a:lnTo>
                </a:path>
              </a:pathLst>
            </a:custGeom>
            <a:solidFill>
              <a:srgbClr val="CCCCFF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46" name="AutoShape 43"/>
            <p:cNvSpPr>
              <a:spLocks/>
            </p:cNvSpPr>
            <p:nvPr/>
          </p:nvSpPr>
          <p:spPr bwMode="auto">
            <a:xfrm>
              <a:off x="6089650" y="1276350"/>
              <a:ext cx="577850" cy="509588"/>
            </a:xfrm>
            <a:custGeom>
              <a:avLst/>
              <a:gdLst>
                <a:gd name="T0" fmla="*/ 0 w 252"/>
                <a:gd name="T1" fmla="*/ 113 h 362"/>
                <a:gd name="T2" fmla="*/ 12 w 252"/>
                <a:gd name="T3" fmla="*/ 89 h 362"/>
                <a:gd name="T4" fmla="*/ 20 w 252"/>
                <a:gd name="T5" fmla="*/ 80 h 362"/>
                <a:gd name="T6" fmla="*/ 23 w 252"/>
                <a:gd name="T7" fmla="*/ 70 h 362"/>
                <a:gd name="T8" fmla="*/ 28 w 252"/>
                <a:gd name="T9" fmla="*/ 46 h 362"/>
                <a:gd name="T10" fmla="*/ 40 w 252"/>
                <a:gd name="T11" fmla="*/ 28 h 362"/>
                <a:gd name="T12" fmla="*/ 60 w 252"/>
                <a:gd name="T13" fmla="*/ 10 h 362"/>
                <a:gd name="T14" fmla="*/ 72 w 252"/>
                <a:gd name="T15" fmla="*/ 0 h 362"/>
                <a:gd name="T16" fmla="*/ 89 w 252"/>
                <a:gd name="T17" fmla="*/ 0 h 362"/>
                <a:gd name="T18" fmla="*/ 101 w 252"/>
                <a:gd name="T19" fmla="*/ 5 h 362"/>
                <a:gd name="T20" fmla="*/ 117 w 252"/>
                <a:gd name="T21" fmla="*/ 0 h 362"/>
                <a:gd name="T22" fmla="*/ 141 w 252"/>
                <a:gd name="T23" fmla="*/ 10 h 362"/>
                <a:gd name="T24" fmla="*/ 158 w 252"/>
                <a:gd name="T25" fmla="*/ 24 h 362"/>
                <a:gd name="T26" fmla="*/ 158 w 252"/>
                <a:gd name="T27" fmla="*/ 28 h 362"/>
                <a:gd name="T28" fmla="*/ 165 w 252"/>
                <a:gd name="T29" fmla="*/ 28 h 362"/>
                <a:gd name="T30" fmla="*/ 170 w 252"/>
                <a:gd name="T31" fmla="*/ 28 h 362"/>
                <a:gd name="T32" fmla="*/ 178 w 252"/>
                <a:gd name="T33" fmla="*/ 33 h 362"/>
                <a:gd name="T34" fmla="*/ 185 w 252"/>
                <a:gd name="T35" fmla="*/ 46 h 362"/>
                <a:gd name="T36" fmla="*/ 230 w 252"/>
                <a:gd name="T37" fmla="*/ 75 h 362"/>
                <a:gd name="T38" fmla="*/ 227 w 252"/>
                <a:gd name="T39" fmla="*/ 206 h 362"/>
                <a:gd name="T40" fmla="*/ 230 w 252"/>
                <a:gd name="T41" fmla="*/ 291 h 362"/>
                <a:gd name="T42" fmla="*/ 247 w 252"/>
                <a:gd name="T43" fmla="*/ 291 h 362"/>
                <a:gd name="T44" fmla="*/ 251 w 252"/>
                <a:gd name="T45" fmla="*/ 295 h 362"/>
                <a:gd name="T46" fmla="*/ 230 w 252"/>
                <a:gd name="T47" fmla="*/ 313 h 362"/>
                <a:gd name="T48" fmla="*/ 227 w 252"/>
                <a:gd name="T49" fmla="*/ 327 h 362"/>
                <a:gd name="T50" fmla="*/ 218 w 252"/>
                <a:gd name="T51" fmla="*/ 332 h 362"/>
                <a:gd name="T52" fmla="*/ 214 w 252"/>
                <a:gd name="T53" fmla="*/ 337 h 362"/>
                <a:gd name="T54" fmla="*/ 202 w 252"/>
                <a:gd name="T55" fmla="*/ 342 h 362"/>
                <a:gd name="T56" fmla="*/ 194 w 252"/>
                <a:gd name="T57" fmla="*/ 346 h 362"/>
                <a:gd name="T58" fmla="*/ 185 w 252"/>
                <a:gd name="T59" fmla="*/ 361 h 362"/>
                <a:gd name="T60" fmla="*/ 170 w 252"/>
                <a:gd name="T61" fmla="*/ 351 h 362"/>
                <a:gd name="T62" fmla="*/ 165 w 252"/>
                <a:gd name="T63" fmla="*/ 342 h 362"/>
                <a:gd name="T64" fmla="*/ 165 w 252"/>
                <a:gd name="T65" fmla="*/ 332 h 362"/>
                <a:gd name="T66" fmla="*/ 165 w 252"/>
                <a:gd name="T67" fmla="*/ 313 h 362"/>
                <a:gd name="T68" fmla="*/ 153 w 252"/>
                <a:gd name="T69" fmla="*/ 305 h 362"/>
                <a:gd name="T70" fmla="*/ 141 w 252"/>
                <a:gd name="T71" fmla="*/ 295 h 362"/>
                <a:gd name="T72" fmla="*/ 126 w 252"/>
                <a:gd name="T73" fmla="*/ 262 h 362"/>
                <a:gd name="T74" fmla="*/ 89 w 252"/>
                <a:gd name="T75" fmla="*/ 229 h 362"/>
                <a:gd name="T76" fmla="*/ 60 w 252"/>
                <a:gd name="T77" fmla="*/ 216 h 362"/>
                <a:gd name="T78" fmla="*/ 28 w 252"/>
                <a:gd name="T79" fmla="*/ 216 h 362"/>
                <a:gd name="T80" fmla="*/ 20 w 252"/>
                <a:gd name="T81" fmla="*/ 216 h 362"/>
                <a:gd name="T82" fmla="*/ 16 w 252"/>
                <a:gd name="T83" fmla="*/ 211 h 362"/>
                <a:gd name="T84" fmla="*/ 16 w 252"/>
                <a:gd name="T85" fmla="*/ 187 h 362"/>
                <a:gd name="T86" fmla="*/ 0 w 252"/>
                <a:gd name="T87" fmla="*/ 168 h 362"/>
                <a:gd name="T88" fmla="*/ 3 w 252"/>
                <a:gd name="T89" fmla="*/ 154 h 362"/>
                <a:gd name="T90" fmla="*/ 3 w 252"/>
                <a:gd name="T91" fmla="*/ 135 h 362"/>
                <a:gd name="T92" fmla="*/ 0 w 252"/>
                <a:gd name="T93" fmla="*/ 122 h 362"/>
                <a:gd name="T94" fmla="*/ 0 w 252"/>
                <a:gd name="T95" fmla="*/ 113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52" h="362">
                  <a:moveTo>
                    <a:pt x="0" y="113"/>
                  </a:moveTo>
                  <a:lnTo>
                    <a:pt x="12" y="89"/>
                  </a:lnTo>
                  <a:lnTo>
                    <a:pt x="20" y="80"/>
                  </a:lnTo>
                  <a:lnTo>
                    <a:pt x="23" y="70"/>
                  </a:lnTo>
                  <a:lnTo>
                    <a:pt x="28" y="46"/>
                  </a:lnTo>
                  <a:lnTo>
                    <a:pt x="40" y="28"/>
                  </a:lnTo>
                  <a:lnTo>
                    <a:pt x="60" y="10"/>
                  </a:lnTo>
                  <a:lnTo>
                    <a:pt x="72" y="0"/>
                  </a:lnTo>
                  <a:lnTo>
                    <a:pt x="89" y="0"/>
                  </a:lnTo>
                  <a:lnTo>
                    <a:pt x="101" y="5"/>
                  </a:lnTo>
                  <a:lnTo>
                    <a:pt x="117" y="0"/>
                  </a:lnTo>
                  <a:lnTo>
                    <a:pt x="141" y="10"/>
                  </a:lnTo>
                  <a:lnTo>
                    <a:pt x="158" y="24"/>
                  </a:lnTo>
                  <a:lnTo>
                    <a:pt x="158" y="28"/>
                  </a:lnTo>
                  <a:lnTo>
                    <a:pt x="165" y="28"/>
                  </a:lnTo>
                  <a:lnTo>
                    <a:pt x="170" y="28"/>
                  </a:lnTo>
                  <a:lnTo>
                    <a:pt x="178" y="33"/>
                  </a:lnTo>
                  <a:lnTo>
                    <a:pt x="185" y="46"/>
                  </a:lnTo>
                  <a:lnTo>
                    <a:pt x="230" y="75"/>
                  </a:lnTo>
                  <a:lnTo>
                    <a:pt x="227" y="206"/>
                  </a:lnTo>
                  <a:lnTo>
                    <a:pt x="230" y="291"/>
                  </a:lnTo>
                  <a:lnTo>
                    <a:pt x="247" y="291"/>
                  </a:lnTo>
                  <a:lnTo>
                    <a:pt x="251" y="295"/>
                  </a:lnTo>
                  <a:lnTo>
                    <a:pt x="230" y="313"/>
                  </a:lnTo>
                  <a:lnTo>
                    <a:pt x="227" y="327"/>
                  </a:lnTo>
                  <a:lnTo>
                    <a:pt x="218" y="332"/>
                  </a:lnTo>
                  <a:lnTo>
                    <a:pt x="214" y="337"/>
                  </a:lnTo>
                  <a:lnTo>
                    <a:pt x="202" y="342"/>
                  </a:lnTo>
                  <a:lnTo>
                    <a:pt x="194" y="346"/>
                  </a:lnTo>
                  <a:lnTo>
                    <a:pt x="185" y="361"/>
                  </a:lnTo>
                  <a:lnTo>
                    <a:pt x="170" y="351"/>
                  </a:lnTo>
                  <a:lnTo>
                    <a:pt x="165" y="342"/>
                  </a:lnTo>
                  <a:lnTo>
                    <a:pt x="165" y="332"/>
                  </a:lnTo>
                  <a:lnTo>
                    <a:pt x="165" y="313"/>
                  </a:lnTo>
                  <a:lnTo>
                    <a:pt x="153" y="305"/>
                  </a:lnTo>
                  <a:lnTo>
                    <a:pt x="141" y="295"/>
                  </a:lnTo>
                  <a:lnTo>
                    <a:pt x="126" y="262"/>
                  </a:lnTo>
                  <a:lnTo>
                    <a:pt x="89" y="229"/>
                  </a:lnTo>
                  <a:lnTo>
                    <a:pt x="60" y="216"/>
                  </a:lnTo>
                  <a:lnTo>
                    <a:pt x="28" y="216"/>
                  </a:lnTo>
                  <a:lnTo>
                    <a:pt x="20" y="216"/>
                  </a:lnTo>
                  <a:lnTo>
                    <a:pt x="16" y="211"/>
                  </a:lnTo>
                  <a:lnTo>
                    <a:pt x="16" y="187"/>
                  </a:lnTo>
                  <a:lnTo>
                    <a:pt x="0" y="168"/>
                  </a:lnTo>
                  <a:lnTo>
                    <a:pt x="3" y="154"/>
                  </a:lnTo>
                  <a:lnTo>
                    <a:pt x="3" y="135"/>
                  </a:lnTo>
                  <a:lnTo>
                    <a:pt x="0" y="122"/>
                  </a:lnTo>
                  <a:lnTo>
                    <a:pt x="0" y="113"/>
                  </a:lnTo>
                </a:path>
              </a:pathLst>
            </a:custGeom>
            <a:solidFill>
              <a:srgbClr val="99FF99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47" name="AutoShape 44"/>
            <p:cNvSpPr>
              <a:spLocks/>
            </p:cNvSpPr>
            <p:nvPr/>
          </p:nvSpPr>
          <p:spPr bwMode="auto">
            <a:xfrm>
              <a:off x="5310188" y="1368425"/>
              <a:ext cx="777875" cy="581025"/>
            </a:xfrm>
            <a:custGeom>
              <a:avLst/>
              <a:gdLst>
                <a:gd name="T0" fmla="*/ 85 w 339"/>
                <a:gd name="T1" fmla="*/ 0 h 413"/>
                <a:gd name="T2" fmla="*/ 261 w 339"/>
                <a:gd name="T3" fmla="*/ 0 h 413"/>
                <a:gd name="T4" fmla="*/ 261 w 339"/>
                <a:gd name="T5" fmla="*/ 33 h 413"/>
                <a:gd name="T6" fmla="*/ 309 w 339"/>
                <a:gd name="T7" fmla="*/ 33 h 413"/>
                <a:gd name="T8" fmla="*/ 305 w 339"/>
                <a:gd name="T9" fmla="*/ 258 h 413"/>
                <a:gd name="T10" fmla="*/ 309 w 339"/>
                <a:gd name="T11" fmla="*/ 258 h 413"/>
                <a:gd name="T12" fmla="*/ 309 w 339"/>
                <a:gd name="T13" fmla="*/ 313 h 413"/>
                <a:gd name="T14" fmla="*/ 338 w 339"/>
                <a:gd name="T15" fmla="*/ 313 h 413"/>
                <a:gd name="T16" fmla="*/ 334 w 339"/>
                <a:gd name="T17" fmla="*/ 337 h 413"/>
                <a:gd name="T18" fmla="*/ 334 w 339"/>
                <a:gd name="T19" fmla="*/ 351 h 413"/>
                <a:gd name="T20" fmla="*/ 326 w 339"/>
                <a:gd name="T21" fmla="*/ 361 h 413"/>
                <a:gd name="T22" fmla="*/ 321 w 339"/>
                <a:gd name="T23" fmla="*/ 379 h 413"/>
                <a:gd name="T24" fmla="*/ 317 w 339"/>
                <a:gd name="T25" fmla="*/ 398 h 413"/>
                <a:gd name="T26" fmla="*/ 309 w 339"/>
                <a:gd name="T27" fmla="*/ 412 h 413"/>
                <a:gd name="T28" fmla="*/ 285 w 339"/>
                <a:gd name="T29" fmla="*/ 412 h 413"/>
                <a:gd name="T30" fmla="*/ 265 w 339"/>
                <a:gd name="T31" fmla="*/ 402 h 413"/>
                <a:gd name="T32" fmla="*/ 249 w 339"/>
                <a:gd name="T33" fmla="*/ 398 h 413"/>
                <a:gd name="T34" fmla="*/ 249 w 339"/>
                <a:gd name="T35" fmla="*/ 374 h 413"/>
                <a:gd name="T36" fmla="*/ 241 w 339"/>
                <a:gd name="T37" fmla="*/ 374 h 413"/>
                <a:gd name="T38" fmla="*/ 233 w 339"/>
                <a:gd name="T39" fmla="*/ 374 h 413"/>
                <a:gd name="T40" fmla="*/ 221 w 339"/>
                <a:gd name="T41" fmla="*/ 369 h 413"/>
                <a:gd name="T42" fmla="*/ 209 w 339"/>
                <a:gd name="T43" fmla="*/ 351 h 413"/>
                <a:gd name="T44" fmla="*/ 197 w 339"/>
                <a:gd name="T45" fmla="*/ 342 h 413"/>
                <a:gd name="T46" fmla="*/ 193 w 339"/>
                <a:gd name="T47" fmla="*/ 332 h 413"/>
                <a:gd name="T48" fmla="*/ 193 w 339"/>
                <a:gd name="T49" fmla="*/ 323 h 413"/>
                <a:gd name="T50" fmla="*/ 201 w 339"/>
                <a:gd name="T51" fmla="*/ 313 h 413"/>
                <a:gd name="T52" fmla="*/ 205 w 339"/>
                <a:gd name="T53" fmla="*/ 309 h 413"/>
                <a:gd name="T54" fmla="*/ 197 w 339"/>
                <a:gd name="T55" fmla="*/ 296 h 413"/>
                <a:gd name="T56" fmla="*/ 185 w 339"/>
                <a:gd name="T57" fmla="*/ 291 h 413"/>
                <a:gd name="T58" fmla="*/ 165 w 339"/>
                <a:gd name="T59" fmla="*/ 267 h 413"/>
                <a:gd name="T60" fmla="*/ 145 w 339"/>
                <a:gd name="T61" fmla="*/ 239 h 413"/>
                <a:gd name="T62" fmla="*/ 124 w 339"/>
                <a:gd name="T63" fmla="*/ 225 h 413"/>
                <a:gd name="T64" fmla="*/ 105 w 339"/>
                <a:gd name="T65" fmla="*/ 207 h 413"/>
                <a:gd name="T66" fmla="*/ 85 w 339"/>
                <a:gd name="T67" fmla="*/ 207 h 413"/>
                <a:gd name="T68" fmla="*/ 77 w 339"/>
                <a:gd name="T69" fmla="*/ 202 h 413"/>
                <a:gd name="T70" fmla="*/ 21 w 339"/>
                <a:gd name="T71" fmla="*/ 145 h 413"/>
                <a:gd name="T72" fmla="*/ 0 w 339"/>
                <a:gd name="T73" fmla="*/ 131 h 413"/>
                <a:gd name="T74" fmla="*/ 9 w 339"/>
                <a:gd name="T75" fmla="*/ 108 h 413"/>
                <a:gd name="T76" fmla="*/ 12 w 339"/>
                <a:gd name="T77" fmla="*/ 94 h 413"/>
                <a:gd name="T78" fmla="*/ 17 w 339"/>
                <a:gd name="T79" fmla="*/ 80 h 413"/>
                <a:gd name="T80" fmla="*/ 24 w 339"/>
                <a:gd name="T81" fmla="*/ 75 h 413"/>
                <a:gd name="T82" fmla="*/ 33 w 339"/>
                <a:gd name="T83" fmla="*/ 66 h 413"/>
                <a:gd name="T84" fmla="*/ 36 w 339"/>
                <a:gd name="T85" fmla="*/ 43 h 413"/>
                <a:gd name="T86" fmla="*/ 53 w 339"/>
                <a:gd name="T87" fmla="*/ 29 h 413"/>
                <a:gd name="T88" fmla="*/ 68 w 339"/>
                <a:gd name="T89" fmla="*/ 19 h 413"/>
                <a:gd name="T90" fmla="*/ 85 w 339"/>
                <a:gd name="T91" fmla="*/ 0 h 4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39" h="413">
                  <a:moveTo>
                    <a:pt x="85" y="0"/>
                  </a:moveTo>
                  <a:lnTo>
                    <a:pt x="261" y="0"/>
                  </a:lnTo>
                  <a:lnTo>
                    <a:pt x="261" y="33"/>
                  </a:lnTo>
                  <a:lnTo>
                    <a:pt x="309" y="33"/>
                  </a:lnTo>
                  <a:lnTo>
                    <a:pt x="305" y="258"/>
                  </a:lnTo>
                  <a:lnTo>
                    <a:pt x="309" y="258"/>
                  </a:lnTo>
                  <a:lnTo>
                    <a:pt x="309" y="313"/>
                  </a:lnTo>
                  <a:lnTo>
                    <a:pt x="338" y="313"/>
                  </a:lnTo>
                  <a:lnTo>
                    <a:pt x="334" y="337"/>
                  </a:lnTo>
                  <a:lnTo>
                    <a:pt x="334" y="351"/>
                  </a:lnTo>
                  <a:lnTo>
                    <a:pt x="326" y="361"/>
                  </a:lnTo>
                  <a:lnTo>
                    <a:pt x="321" y="379"/>
                  </a:lnTo>
                  <a:lnTo>
                    <a:pt x="317" y="398"/>
                  </a:lnTo>
                  <a:lnTo>
                    <a:pt x="309" y="412"/>
                  </a:lnTo>
                  <a:lnTo>
                    <a:pt x="285" y="412"/>
                  </a:lnTo>
                  <a:lnTo>
                    <a:pt x="265" y="402"/>
                  </a:lnTo>
                  <a:lnTo>
                    <a:pt x="249" y="398"/>
                  </a:lnTo>
                  <a:lnTo>
                    <a:pt x="249" y="374"/>
                  </a:lnTo>
                  <a:lnTo>
                    <a:pt x="241" y="374"/>
                  </a:lnTo>
                  <a:lnTo>
                    <a:pt x="233" y="374"/>
                  </a:lnTo>
                  <a:lnTo>
                    <a:pt x="221" y="369"/>
                  </a:lnTo>
                  <a:lnTo>
                    <a:pt x="209" y="351"/>
                  </a:lnTo>
                  <a:lnTo>
                    <a:pt x="197" y="342"/>
                  </a:lnTo>
                  <a:lnTo>
                    <a:pt x="193" y="332"/>
                  </a:lnTo>
                  <a:lnTo>
                    <a:pt x="193" y="323"/>
                  </a:lnTo>
                  <a:lnTo>
                    <a:pt x="201" y="313"/>
                  </a:lnTo>
                  <a:lnTo>
                    <a:pt x="205" y="309"/>
                  </a:lnTo>
                  <a:lnTo>
                    <a:pt x="197" y="296"/>
                  </a:lnTo>
                  <a:lnTo>
                    <a:pt x="185" y="291"/>
                  </a:lnTo>
                  <a:lnTo>
                    <a:pt x="165" y="267"/>
                  </a:lnTo>
                  <a:lnTo>
                    <a:pt x="145" y="239"/>
                  </a:lnTo>
                  <a:lnTo>
                    <a:pt x="124" y="225"/>
                  </a:lnTo>
                  <a:lnTo>
                    <a:pt x="105" y="207"/>
                  </a:lnTo>
                  <a:lnTo>
                    <a:pt x="85" y="207"/>
                  </a:lnTo>
                  <a:lnTo>
                    <a:pt x="77" y="202"/>
                  </a:lnTo>
                  <a:lnTo>
                    <a:pt x="21" y="145"/>
                  </a:lnTo>
                  <a:lnTo>
                    <a:pt x="0" y="131"/>
                  </a:lnTo>
                  <a:lnTo>
                    <a:pt x="9" y="108"/>
                  </a:lnTo>
                  <a:lnTo>
                    <a:pt x="12" y="94"/>
                  </a:lnTo>
                  <a:lnTo>
                    <a:pt x="17" y="80"/>
                  </a:lnTo>
                  <a:lnTo>
                    <a:pt x="24" y="75"/>
                  </a:lnTo>
                  <a:lnTo>
                    <a:pt x="33" y="66"/>
                  </a:lnTo>
                  <a:lnTo>
                    <a:pt x="36" y="43"/>
                  </a:lnTo>
                  <a:lnTo>
                    <a:pt x="53" y="29"/>
                  </a:lnTo>
                  <a:lnTo>
                    <a:pt x="68" y="19"/>
                  </a:lnTo>
                  <a:lnTo>
                    <a:pt x="85" y="0"/>
                  </a:lnTo>
                </a:path>
              </a:pathLst>
            </a:custGeom>
            <a:solidFill>
              <a:srgbClr val="CCCCFF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48" name="AutoShape 45"/>
            <p:cNvSpPr>
              <a:spLocks/>
            </p:cNvSpPr>
            <p:nvPr/>
          </p:nvSpPr>
          <p:spPr bwMode="auto">
            <a:xfrm>
              <a:off x="4567238" y="1381125"/>
              <a:ext cx="749300" cy="311150"/>
            </a:xfrm>
            <a:custGeom>
              <a:avLst/>
              <a:gdLst>
                <a:gd name="T0" fmla="*/ 327 w 328"/>
                <a:gd name="T1" fmla="*/ 24 h 221"/>
                <a:gd name="T2" fmla="*/ 242 w 328"/>
                <a:gd name="T3" fmla="*/ 24 h 221"/>
                <a:gd name="T4" fmla="*/ 238 w 328"/>
                <a:gd name="T5" fmla="*/ 0 h 221"/>
                <a:gd name="T6" fmla="*/ 9 w 328"/>
                <a:gd name="T7" fmla="*/ 0 h 221"/>
                <a:gd name="T8" fmla="*/ 0 w 328"/>
                <a:gd name="T9" fmla="*/ 19 h 221"/>
                <a:gd name="T10" fmla="*/ 4 w 328"/>
                <a:gd name="T11" fmla="*/ 33 h 221"/>
                <a:gd name="T12" fmla="*/ 20 w 328"/>
                <a:gd name="T13" fmla="*/ 80 h 221"/>
                <a:gd name="T14" fmla="*/ 36 w 328"/>
                <a:gd name="T15" fmla="*/ 131 h 221"/>
                <a:gd name="T16" fmla="*/ 44 w 328"/>
                <a:gd name="T17" fmla="*/ 150 h 221"/>
                <a:gd name="T18" fmla="*/ 65 w 328"/>
                <a:gd name="T19" fmla="*/ 173 h 221"/>
                <a:gd name="T20" fmla="*/ 77 w 328"/>
                <a:gd name="T21" fmla="*/ 191 h 221"/>
                <a:gd name="T22" fmla="*/ 85 w 328"/>
                <a:gd name="T23" fmla="*/ 201 h 221"/>
                <a:gd name="T24" fmla="*/ 97 w 328"/>
                <a:gd name="T25" fmla="*/ 206 h 221"/>
                <a:gd name="T26" fmla="*/ 105 w 328"/>
                <a:gd name="T27" fmla="*/ 210 h 221"/>
                <a:gd name="T28" fmla="*/ 113 w 328"/>
                <a:gd name="T29" fmla="*/ 210 h 221"/>
                <a:gd name="T30" fmla="*/ 117 w 328"/>
                <a:gd name="T31" fmla="*/ 206 h 221"/>
                <a:gd name="T32" fmla="*/ 129 w 328"/>
                <a:gd name="T33" fmla="*/ 210 h 221"/>
                <a:gd name="T34" fmla="*/ 134 w 328"/>
                <a:gd name="T35" fmla="*/ 215 h 221"/>
                <a:gd name="T36" fmla="*/ 141 w 328"/>
                <a:gd name="T37" fmla="*/ 215 h 221"/>
                <a:gd name="T38" fmla="*/ 149 w 328"/>
                <a:gd name="T39" fmla="*/ 220 h 221"/>
                <a:gd name="T40" fmla="*/ 154 w 328"/>
                <a:gd name="T41" fmla="*/ 215 h 221"/>
                <a:gd name="T42" fmla="*/ 166 w 328"/>
                <a:gd name="T43" fmla="*/ 215 h 221"/>
                <a:gd name="T44" fmla="*/ 181 w 328"/>
                <a:gd name="T45" fmla="*/ 215 h 221"/>
                <a:gd name="T46" fmla="*/ 181 w 328"/>
                <a:gd name="T47" fmla="*/ 206 h 221"/>
                <a:gd name="T48" fmla="*/ 169 w 328"/>
                <a:gd name="T49" fmla="*/ 191 h 221"/>
                <a:gd name="T50" fmla="*/ 169 w 328"/>
                <a:gd name="T51" fmla="*/ 178 h 221"/>
                <a:gd name="T52" fmla="*/ 186 w 328"/>
                <a:gd name="T53" fmla="*/ 159 h 221"/>
                <a:gd name="T54" fmla="*/ 198 w 328"/>
                <a:gd name="T55" fmla="*/ 155 h 221"/>
                <a:gd name="T56" fmla="*/ 213 w 328"/>
                <a:gd name="T57" fmla="*/ 159 h 221"/>
                <a:gd name="T58" fmla="*/ 222 w 328"/>
                <a:gd name="T59" fmla="*/ 155 h 221"/>
                <a:gd name="T60" fmla="*/ 225 w 328"/>
                <a:gd name="T61" fmla="*/ 150 h 221"/>
                <a:gd name="T62" fmla="*/ 225 w 328"/>
                <a:gd name="T63" fmla="*/ 131 h 221"/>
                <a:gd name="T64" fmla="*/ 230 w 328"/>
                <a:gd name="T65" fmla="*/ 126 h 221"/>
                <a:gd name="T66" fmla="*/ 242 w 328"/>
                <a:gd name="T67" fmla="*/ 131 h 221"/>
                <a:gd name="T68" fmla="*/ 250 w 328"/>
                <a:gd name="T69" fmla="*/ 131 h 221"/>
                <a:gd name="T70" fmla="*/ 262 w 328"/>
                <a:gd name="T71" fmla="*/ 126 h 221"/>
                <a:gd name="T72" fmla="*/ 274 w 328"/>
                <a:gd name="T73" fmla="*/ 140 h 221"/>
                <a:gd name="T74" fmla="*/ 286 w 328"/>
                <a:gd name="T75" fmla="*/ 145 h 221"/>
                <a:gd name="T76" fmla="*/ 298 w 328"/>
                <a:gd name="T77" fmla="*/ 145 h 221"/>
                <a:gd name="T78" fmla="*/ 315 w 328"/>
                <a:gd name="T79" fmla="*/ 136 h 221"/>
                <a:gd name="T80" fmla="*/ 327 w 328"/>
                <a:gd name="T81" fmla="*/ 136 h 221"/>
                <a:gd name="T82" fmla="*/ 327 w 328"/>
                <a:gd name="T83" fmla="*/ 24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28" h="221">
                  <a:moveTo>
                    <a:pt x="327" y="24"/>
                  </a:moveTo>
                  <a:lnTo>
                    <a:pt x="242" y="24"/>
                  </a:lnTo>
                  <a:lnTo>
                    <a:pt x="238" y="0"/>
                  </a:lnTo>
                  <a:lnTo>
                    <a:pt x="9" y="0"/>
                  </a:lnTo>
                  <a:lnTo>
                    <a:pt x="0" y="19"/>
                  </a:lnTo>
                  <a:lnTo>
                    <a:pt x="4" y="33"/>
                  </a:lnTo>
                  <a:lnTo>
                    <a:pt x="20" y="80"/>
                  </a:lnTo>
                  <a:lnTo>
                    <a:pt x="36" y="131"/>
                  </a:lnTo>
                  <a:lnTo>
                    <a:pt x="44" y="150"/>
                  </a:lnTo>
                  <a:lnTo>
                    <a:pt x="65" y="173"/>
                  </a:lnTo>
                  <a:lnTo>
                    <a:pt x="77" y="191"/>
                  </a:lnTo>
                  <a:lnTo>
                    <a:pt x="85" y="201"/>
                  </a:lnTo>
                  <a:lnTo>
                    <a:pt x="97" y="206"/>
                  </a:lnTo>
                  <a:lnTo>
                    <a:pt x="105" y="210"/>
                  </a:lnTo>
                  <a:lnTo>
                    <a:pt x="113" y="210"/>
                  </a:lnTo>
                  <a:lnTo>
                    <a:pt x="117" y="206"/>
                  </a:lnTo>
                  <a:lnTo>
                    <a:pt x="129" y="210"/>
                  </a:lnTo>
                  <a:lnTo>
                    <a:pt x="134" y="215"/>
                  </a:lnTo>
                  <a:lnTo>
                    <a:pt x="141" y="215"/>
                  </a:lnTo>
                  <a:lnTo>
                    <a:pt x="149" y="220"/>
                  </a:lnTo>
                  <a:lnTo>
                    <a:pt x="154" y="215"/>
                  </a:lnTo>
                  <a:lnTo>
                    <a:pt x="166" y="215"/>
                  </a:lnTo>
                  <a:lnTo>
                    <a:pt x="181" y="215"/>
                  </a:lnTo>
                  <a:lnTo>
                    <a:pt x="181" y="206"/>
                  </a:lnTo>
                  <a:lnTo>
                    <a:pt x="169" y="191"/>
                  </a:lnTo>
                  <a:lnTo>
                    <a:pt x="169" y="178"/>
                  </a:lnTo>
                  <a:lnTo>
                    <a:pt x="186" y="159"/>
                  </a:lnTo>
                  <a:lnTo>
                    <a:pt x="198" y="155"/>
                  </a:lnTo>
                  <a:lnTo>
                    <a:pt x="213" y="159"/>
                  </a:lnTo>
                  <a:lnTo>
                    <a:pt x="222" y="155"/>
                  </a:lnTo>
                  <a:lnTo>
                    <a:pt x="225" y="150"/>
                  </a:lnTo>
                  <a:lnTo>
                    <a:pt x="225" y="131"/>
                  </a:lnTo>
                  <a:lnTo>
                    <a:pt x="230" y="126"/>
                  </a:lnTo>
                  <a:lnTo>
                    <a:pt x="242" y="131"/>
                  </a:lnTo>
                  <a:lnTo>
                    <a:pt x="250" y="131"/>
                  </a:lnTo>
                  <a:lnTo>
                    <a:pt x="262" y="126"/>
                  </a:lnTo>
                  <a:lnTo>
                    <a:pt x="274" y="140"/>
                  </a:lnTo>
                  <a:lnTo>
                    <a:pt x="286" y="145"/>
                  </a:lnTo>
                  <a:lnTo>
                    <a:pt x="298" y="145"/>
                  </a:lnTo>
                  <a:lnTo>
                    <a:pt x="315" y="136"/>
                  </a:lnTo>
                  <a:lnTo>
                    <a:pt x="327" y="136"/>
                  </a:lnTo>
                  <a:lnTo>
                    <a:pt x="327" y="24"/>
                  </a:lnTo>
                </a:path>
              </a:pathLst>
            </a:custGeom>
            <a:solidFill>
              <a:srgbClr val="CCCCFF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49" name="AutoShape 46"/>
            <p:cNvSpPr>
              <a:spLocks/>
            </p:cNvSpPr>
            <p:nvPr/>
          </p:nvSpPr>
          <p:spPr bwMode="auto">
            <a:xfrm>
              <a:off x="6697663" y="3243263"/>
              <a:ext cx="685800" cy="488950"/>
            </a:xfrm>
            <a:custGeom>
              <a:avLst/>
              <a:gdLst>
                <a:gd name="T0" fmla="*/ 0 w 299"/>
                <a:gd name="T1" fmla="*/ 0 h 347"/>
                <a:gd name="T2" fmla="*/ 274 w 299"/>
                <a:gd name="T3" fmla="*/ 0 h 347"/>
                <a:gd name="T4" fmla="*/ 298 w 299"/>
                <a:gd name="T5" fmla="*/ 0 h 347"/>
                <a:gd name="T6" fmla="*/ 298 w 299"/>
                <a:gd name="T7" fmla="*/ 346 h 347"/>
                <a:gd name="T8" fmla="*/ 49 w 299"/>
                <a:gd name="T9" fmla="*/ 346 h 347"/>
                <a:gd name="T10" fmla="*/ 45 w 299"/>
                <a:gd name="T11" fmla="*/ 337 h 347"/>
                <a:gd name="T12" fmla="*/ 49 w 299"/>
                <a:gd name="T13" fmla="*/ 327 h 347"/>
                <a:gd name="T14" fmla="*/ 56 w 299"/>
                <a:gd name="T15" fmla="*/ 327 h 347"/>
                <a:gd name="T16" fmla="*/ 68 w 299"/>
                <a:gd name="T17" fmla="*/ 318 h 347"/>
                <a:gd name="T18" fmla="*/ 77 w 299"/>
                <a:gd name="T19" fmla="*/ 310 h 347"/>
                <a:gd name="T20" fmla="*/ 93 w 299"/>
                <a:gd name="T21" fmla="*/ 300 h 347"/>
                <a:gd name="T22" fmla="*/ 93 w 299"/>
                <a:gd name="T23" fmla="*/ 291 h 347"/>
                <a:gd name="T24" fmla="*/ 89 w 299"/>
                <a:gd name="T25" fmla="*/ 281 h 347"/>
                <a:gd name="T26" fmla="*/ 89 w 299"/>
                <a:gd name="T27" fmla="*/ 267 h 347"/>
                <a:gd name="T28" fmla="*/ 97 w 299"/>
                <a:gd name="T29" fmla="*/ 262 h 347"/>
                <a:gd name="T30" fmla="*/ 109 w 299"/>
                <a:gd name="T31" fmla="*/ 257 h 347"/>
                <a:gd name="T32" fmla="*/ 134 w 299"/>
                <a:gd name="T33" fmla="*/ 211 h 347"/>
                <a:gd name="T34" fmla="*/ 134 w 299"/>
                <a:gd name="T35" fmla="*/ 202 h 347"/>
                <a:gd name="T36" fmla="*/ 129 w 299"/>
                <a:gd name="T37" fmla="*/ 197 h 347"/>
                <a:gd name="T38" fmla="*/ 121 w 299"/>
                <a:gd name="T39" fmla="*/ 187 h 347"/>
                <a:gd name="T40" fmla="*/ 117 w 299"/>
                <a:gd name="T41" fmla="*/ 169 h 347"/>
                <a:gd name="T42" fmla="*/ 121 w 299"/>
                <a:gd name="T43" fmla="*/ 150 h 347"/>
                <a:gd name="T44" fmla="*/ 114 w 299"/>
                <a:gd name="T45" fmla="*/ 145 h 347"/>
                <a:gd name="T46" fmla="*/ 109 w 299"/>
                <a:gd name="T47" fmla="*/ 140 h 347"/>
                <a:gd name="T48" fmla="*/ 105 w 299"/>
                <a:gd name="T49" fmla="*/ 135 h 347"/>
                <a:gd name="T50" fmla="*/ 102 w 299"/>
                <a:gd name="T51" fmla="*/ 140 h 347"/>
                <a:gd name="T52" fmla="*/ 93 w 299"/>
                <a:gd name="T53" fmla="*/ 154 h 347"/>
                <a:gd name="T54" fmla="*/ 85 w 299"/>
                <a:gd name="T55" fmla="*/ 173 h 347"/>
                <a:gd name="T56" fmla="*/ 89 w 299"/>
                <a:gd name="T57" fmla="*/ 202 h 347"/>
                <a:gd name="T58" fmla="*/ 89 w 299"/>
                <a:gd name="T59" fmla="*/ 211 h 347"/>
                <a:gd name="T60" fmla="*/ 81 w 299"/>
                <a:gd name="T61" fmla="*/ 216 h 347"/>
                <a:gd name="T62" fmla="*/ 73 w 299"/>
                <a:gd name="T63" fmla="*/ 211 h 347"/>
                <a:gd name="T64" fmla="*/ 65 w 299"/>
                <a:gd name="T65" fmla="*/ 206 h 347"/>
                <a:gd name="T66" fmla="*/ 56 w 299"/>
                <a:gd name="T67" fmla="*/ 192 h 347"/>
                <a:gd name="T68" fmla="*/ 56 w 299"/>
                <a:gd name="T69" fmla="*/ 178 h 347"/>
                <a:gd name="T70" fmla="*/ 61 w 299"/>
                <a:gd name="T71" fmla="*/ 159 h 347"/>
                <a:gd name="T72" fmla="*/ 56 w 299"/>
                <a:gd name="T73" fmla="*/ 140 h 347"/>
                <a:gd name="T74" fmla="*/ 49 w 299"/>
                <a:gd name="T75" fmla="*/ 127 h 347"/>
                <a:gd name="T76" fmla="*/ 29 w 299"/>
                <a:gd name="T77" fmla="*/ 117 h 347"/>
                <a:gd name="T78" fmla="*/ 21 w 299"/>
                <a:gd name="T79" fmla="*/ 108 h 347"/>
                <a:gd name="T80" fmla="*/ 12 w 299"/>
                <a:gd name="T81" fmla="*/ 99 h 347"/>
                <a:gd name="T82" fmla="*/ 0 w 299"/>
                <a:gd name="T83" fmla="*/ 103 h 347"/>
                <a:gd name="T84" fmla="*/ 0 w 299"/>
                <a:gd name="T85" fmla="*/ 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99" h="347">
                  <a:moveTo>
                    <a:pt x="0" y="0"/>
                  </a:moveTo>
                  <a:lnTo>
                    <a:pt x="274" y="0"/>
                  </a:lnTo>
                  <a:lnTo>
                    <a:pt x="298" y="0"/>
                  </a:lnTo>
                  <a:lnTo>
                    <a:pt x="298" y="346"/>
                  </a:lnTo>
                  <a:lnTo>
                    <a:pt x="49" y="346"/>
                  </a:lnTo>
                  <a:lnTo>
                    <a:pt x="45" y="337"/>
                  </a:lnTo>
                  <a:lnTo>
                    <a:pt x="49" y="327"/>
                  </a:lnTo>
                  <a:lnTo>
                    <a:pt x="56" y="327"/>
                  </a:lnTo>
                  <a:lnTo>
                    <a:pt x="68" y="318"/>
                  </a:lnTo>
                  <a:lnTo>
                    <a:pt x="77" y="310"/>
                  </a:lnTo>
                  <a:lnTo>
                    <a:pt x="93" y="300"/>
                  </a:lnTo>
                  <a:lnTo>
                    <a:pt x="93" y="291"/>
                  </a:lnTo>
                  <a:lnTo>
                    <a:pt x="89" y="281"/>
                  </a:lnTo>
                  <a:lnTo>
                    <a:pt x="89" y="267"/>
                  </a:lnTo>
                  <a:lnTo>
                    <a:pt x="97" y="262"/>
                  </a:lnTo>
                  <a:lnTo>
                    <a:pt x="109" y="257"/>
                  </a:lnTo>
                  <a:lnTo>
                    <a:pt x="134" y="211"/>
                  </a:lnTo>
                  <a:lnTo>
                    <a:pt x="134" y="202"/>
                  </a:lnTo>
                  <a:lnTo>
                    <a:pt x="129" y="197"/>
                  </a:lnTo>
                  <a:lnTo>
                    <a:pt x="121" y="187"/>
                  </a:lnTo>
                  <a:lnTo>
                    <a:pt x="117" y="169"/>
                  </a:lnTo>
                  <a:lnTo>
                    <a:pt x="121" y="150"/>
                  </a:lnTo>
                  <a:lnTo>
                    <a:pt x="114" y="145"/>
                  </a:lnTo>
                  <a:lnTo>
                    <a:pt x="109" y="140"/>
                  </a:lnTo>
                  <a:lnTo>
                    <a:pt x="105" y="135"/>
                  </a:lnTo>
                  <a:lnTo>
                    <a:pt x="102" y="140"/>
                  </a:lnTo>
                  <a:lnTo>
                    <a:pt x="93" y="154"/>
                  </a:lnTo>
                  <a:lnTo>
                    <a:pt x="85" y="173"/>
                  </a:lnTo>
                  <a:lnTo>
                    <a:pt x="89" y="202"/>
                  </a:lnTo>
                  <a:lnTo>
                    <a:pt x="89" y="211"/>
                  </a:lnTo>
                  <a:lnTo>
                    <a:pt x="81" y="216"/>
                  </a:lnTo>
                  <a:lnTo>
                    <a:pt x="73" y="211"/>
                  </a:lnTo>
                  <a:lnTo>
                    <a:pt x="65" y="206"/>
                  </a:lnTo>
                  <a:lnTo>
                    <a:pt x="56" y="192"/>
                  </a:lnTo>
                  <a:lnTo>
                    <a:pt x="56" y="178"/>
                  </a:lnTo>
                  <a:lnTo>
                    <a:pt x="61" y="159"/>
                  </a:lnTo>
                  <a:lnTo>
                    <a:pt x="56" y="140"/>
                  </a:lnTo>
                  <a:lnTo>
                    <a:pt x="49" y="127"/>
                  </a:lnTo>
                  <a:lnTo>
                    <a:pt x="29" y="117"/>
                  </a:lnTo>
                  <a:lnTo>
                    <a:pt x="21" y="108"/>
                  </a:lnTo>
                  <a:lnTo>
                    <a:pt x="12" y="99"/>
                  </a:lnTo>
                  <a:lnTo>
                    <a:pt x="0" y="103"/>
                  </a:lnTo>
                  <a:lnTo>
                    <a:pt x="0" y="0"/>
                  </a:lnTo>
                </a:path>
              </a:pathLst>
            </a:custGeom>
            <a:solidFill>
              <a:srgbClr val="FF99CC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50" name="AutoShape 47"/>
            <p:cNvSpPr>
              <a:spLocks/>
            </p:cNvSpPr>
            <p:nvPr/>
          </p:nvSpPr>
          <p:spPr bwMode="auto">
            <a:xfrm>
              <a:off x="6615113" y="2471738"/>
              <a:ext cx="631825" cy="347662"/>
            </a:xfrm>
            <a:custGeom>
              <a:avLst/>
              <a:gdLst>
                <a:gd name="T0" fmla="*/ 213 w 275"/>
                <a:gd name="T1" fmla="*/ 65 h 246"/>
                <a:gd name="T2" fmla="*/ 201 w 275"/>
                <a:gd name="T3" fmla="*/ 46 h 246"/>
                <a:gd name="T4" fmla="*/ 149 w 275"/>
                <a:gd name="T5" fmla="*/ 19 h 246"/>
                <a:gd name="T6" fmla="*/ 133 w 275"/>
                <a:gd name="T7" fmla="*/ 4 h 246"/>
                <a:gd name="T8" fmla="*/ 113 w 275"/>
                <a:gd name="T9" fmla="*/ 0 h 246"/>
                <a:gd name="T10" fmla="*/ 101 w 275"/>
                <a:gd name="T11" fmla="*/ 4 h 246"/>
                <a:gd name="T12" fmla="*/ 81 w 275"/>
                <a:gd name="T13" fmla="*/ 9 h 246"/>
                <a:gd name="T14" fmla="*/ 72 w 275"/>
                <a:gd name="T15" fmla="*/ 19 h 246"/>
                <a:gd name="T16" fmla="*/ 64 w 275"/>
                <a:gd name="T17" fmla="*/ 22 h 246"/>
                <a:gd name="T18" fmla="*/ 56 w 275"/>
                <a:gd name="T19" fmla="*/ 22 h 246"/>
                <a:gd name="T20" fmla="*/ 32 w 275"/>
                <a:gd name="T21" fmla="*/ 14 h 246"/>
                <a:gd name="T22" fmla="*/ 24 w 275"/>
                <a:gd name="T23" fmla="*/ 9 h 246"/>
                <a:gd name="T24" fmla="*/ 12 w 275"/>
                <a:gd name="T25" fmla="*/ 14 h 246"/>
                <a:gd name="T26" fmla="*/ 0 w 275"/>
                <a:gd name="T27" fmla="*/ 27 h 246"/>
                <a:gd name="T28" fmla="*/ 3 w 275"/>
                <a:gd name="T29" fmla="*/ 36 h 246"/>
                <a:gd name="T30" fmla="*/ 8 w 275"/>
                <a:gd name="T31" fmla="*/ 51 h 246"/>
                <a:gd name="T32" fmla="*/ 12 w 275"/>
                <a:gd name="T33" fmla="*/ 60 h 246"/>
                <a:gd name="T34" fmla="*/ 20 w 275"/>
                <a:gd name="T35" fmla="*/ 70 h 246"/>
                <a:gd name="T36" fmla="*/ 35 w 275"/>
                <a:gd name="T37" fmla="*/ 83 h 246"/>
                <a:gd name="T38" fmla="*/ 48 w 275"/>
                <a:gd name="T39" fmla="*/ 97 h 246"/>
                <a:gd name="T40" fmla="*/ 56 w 275"/>
                <a:gd name="T41" fmla="*/ 102 h 246"/>
                <a:gd name="T42" fmla="*/ 52 w 275"/>
                <a:gd name="T43" fmla="*/ 111 h 246"/>
                <a:gd name="T44" fmla="*/ 48 w 275"/>
                <a:gd name="T45" fmla="*/ 116 h 246"/>
                <a:gd name="T46" fmla="*/ 40 w 275"/>
                <a:gd name="T47" fmla="*/ 116 h 246"/>
                <a:gd name="T48" fmla="*/ 28 w 275"/>
                <a:gd name="T49" fmla="*/ 121 h 246"/>
                <a:gd name="T50" fmla="*/ 24 w 275"/>
                <a:gd name="T51" fmla="*/ 121 h 246"/>
                <a:gd name="T52" fmla="*/ 20 w 275"/>
                <a:gd name="T53" fmla="*/ 124 h 246"/>
                <a:gd name="T54" fmla="*/ 15 w 275"/>
                <a:gd name="T55" fmla="*/ 134 h 246"/>
                <a:gd name="T56" fmla="*/ 20 w 275"/>
                <a:gd name="T57" fmla="*/ 143 h 246"/>
                <a:gd name="T58" fmla="*/ 24 w 275"/>
                <a:gd name="T59" fmla="*/ 148 h 246"/>
                <a:gd name="T60" fmla="*/ 35 w 275"/>
                <a:gd name="T61" fmla="*/ 158 h 246"/>
                <a:gd name="T62" fmla="*/ 44 w 275"/>
                <a:gd name="T63" fmla="*/ 158 h 246"/>
                <a:gd name="T64" fmla="*/ 44 w 275"/>
                <a:gd name="T65" fmla="*/ 167 h 246"/>
                <a:gd name="T66" fmla="*/ 40 w 275"/>
                <a:gd name="T67" fmla="*/ 175 h 246"/>
                <a:gd name="T68" fmla="*/ 35 w 275"/>
                <a:gd name="T69" fmla="*/ 185 h 246"/>
                <a:gd name="T70" fmla="*/ 40 w 275"/>
                <a:gd name="T71" fmla="*/ 199 h 246"/>
                <a:gd name="T72" fmla="*/ 44 w 275"/>
                <a:gd name="T73" fmla="*/ 213 h 246"/>
                <a:gd name="T74" fmla="*/ 48 w 275"/>
                <a:gd name="T75" fmla="*/ 223 h 246"/>
                <a:gd name="T76" fmla="*/ 149 w 275"/>
                <a:gd name="T77" fmla="*/ 228 h 246"/>
                <a:gd name="T78" fmla="*/ 152 w 275"/>
                <a:gd name="T79" fmla="*/ 245 h 246"/>
                <a:gd name="T80" fmla="*/ 225 w 275"/>
                <a:gd name="T81" fmla="*/ 245 h 246"/>
                <a:gd name="T82" fmla="*/ 233 w 275"/>
                <a:gd name="T83" fmla="*/ 228 h 246"/>
                <a:gd name="T84" fmla="*/ 241 w 275"/>
                <a:gd name="T85" fmla="*/ 213 h 246"/>
                <a:gd name="T86" fmla="*/ 270 w 275"/>
                <a:gd name="T87" fmla="*/ 180 h 246"/>
                <a:gd name="T88" fmla="*/ 274 w 275"/>
                <a:gd name="T89" fmla="*/ 167 h 246"/>
                <a:gd name="T90" fmla="*/ 270 w 275"/>
                <a:gd name="T91" fmla="*/ 162 h 246"/>
                <a:gd name="T92" fmla="*/ 253 w 275"/>
                <a:gd name="T93" fmla="*/ 134 h 246"/>
                <a:gd name="T94" fmla="*/ 225 w 275"/>
                <a:gd name="T95" fmla="*/ 97 h 246"/>
                <a:gd name="T96" fmla="*/ 213 w 275"/>
                <a:gd name="T97" fmla="*/ 65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75" h="246">
                  <a:moveTo>
                    <a:pt x="213" y="65"/>
                  </a:moveTo>
                  <a:lnTo>
                    <a:pt x="201" y="46"/>
                  </a:lnTo>
                  <a:lnTo>
                    <a:pt x="149" y="19"/>
                  </a:lnTo>
                  <a:lnTo>
                    <a:pt x="133" y="4"/>
                  </a:lnTo>
                  <a:lnTo>
                    <a:pt x="113" y="0"/>
                  </a:lnTo>
                  <a:lnTo>
                    <a:pt x="101" y="4"/>
                  </a:lnTo>
                  <a:lnTo>
                    <a:pt x="81" y="9"/>
                  </a:lnTo>
                  <a:lnTo>
                    <a:pt x="72" y="19"/>
                  </a:lnTo>
                  <a:lnTo>
                    <a:pt x="64" y="22"/>
                  </a:lnTo>
                  <a:lnTo>
                    <a:pt x="56" y="22"/>
                  </a:lnTo>
                  <a:lnTo>
                    <a:pt x="32" y="14"/>
                  </a:lnTo>
                  <a:lnTo>
                    <a:pt x="24" y="9"/>
                  </a:lnTo>
                  <a:lnTo>
                    <a:pt x="12" y="14"/>
                  </a:lnTo>
                  <a:lnTo>
                    <a:pt x="0" y="27"/>
                  </a:lnTo>
                  <a:lnTo>
                    <a:pt x="3" y="36"/>
                  </a:lnTo>
                  <a:lnTo>
                    <a:pt x="8" y="51"/>
                  </a:lnTo>
                  <a:lnTo>
                    <a:pt x="12" y="60"/>
                  </a:lnTo>
                  <a:lnTo>
                    <a:pt x="20" y="70"/>
                  </a:lnTo>
                  <a:lnTo>
                    <a:pt x="35" y="83"/>
                  </a:lnTo>
                  <a:lnTo>
                    <a:pt x="48" y="97"/>
                  </a:lnTo>
                  <a:lnTo>
                    <a:pt x="56" y="102"/>
                  </a:lnTo>
                  <a:lnTo>
                    <a:pt x="52" y="111"/>
                  </a:lnTo>
                  <a:lnTo>
                    <a:pt x="48" y="116"/>
                  </a:lnTo>
                  <a:lnTo>
                    <a:pt x="40" y="116"/>
                  </a:lnTo>
                  <a:lnTo>
                    <a:pt x="28" y="121"/>
                  </a:lnTo>
                  <a:lnTo>
                    <a:pt x="24" y="121"/>
                  </a:lnTo>
                  <a:lnTo>
                    <a:pt x="20" y="124"/>
                  </a:lnTo>
                  <a:lnTo>
                    <a:pt x="15" y="134"/>
                  </a:lnTo>
                  <a:lnTo>
                    <a:pt x="20" y="143"/>
                  </a:lnTo>
                  <a:lnTo>
                    <a:pt x="24" y="148"/>
                  </a:lnTo>
                  <a:lnTo>
                    <a:pt x="35" y="158"/>
                  </a:lnTo>
                  <a:lnTo>
                    <a:pt x="44" y="158"/>
                  </a:lnTo>
                  <a:lnTo>
                    <a:pt x="44" y="167"/>
                  </a:lnTo>
                  <a:lnTo>
                    <a:pt x="40" y="175"/>
                  </a:lnTo>
                  <a:lnTo>
                    <a:pt x="35" y="185"/>
                  </a:lnTo>
                  <a:lnTo>
                    <a:pt x="40" y="199"/>
                  </a:lnTo>
                  <a:lnTo>
                    <a:pt x="44" y="213"/>
                  </a:lnTo>
                  <a:lnTo>
                    <a:pt x="48" y="223"/>
                  </a:lnTo>
                  <a:lnTo>
                    <a:pt x="149" y="228"/>
                  </a:lnTo>
                  <a:lnTo>
                    <a:pt x="152" y="245"/>
                  </a:lnTo>
                  <a:lnTo>
                    <a:pt x="225" y="245"/>
                  </a:lnTo>
                  <a:lnTo>
                    <a:pt x="233" y="228"/>
                  </a:lnTo>
                  <a:lnTo>
                    <a:pt x="241" y="213"/>
                  </a:lnTo>
                  <a:lnTo>
                    <a:pt x="270" y="180"/>
                  </a:lnTo>
                  <a:lnTo>
                    <a:pt x="274" y="167"/>
                  </a:lnTo>
                  <a:lnTo>
                    <a:pt x="270" y="162"/>
                  </a:lnTo>
                  <a:lnTo>
                    <a:pt x="253" y="134"/>
                  </a:lnTo>
                  <a:lnTo>
                    <a:pt x="225" y="97"/>
                  </a:lnTo>
                  <a:lnTo>
                    <a:pt x="213" y="65"/>
                  </a:lnTo>
                </a:path>
              </a:pathLst>
            </a:custGeom>
            <a:solidFill>
              <a:srgbClr val="FF99CC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51" name="AutoShape 48"/>
            <p:cNvSpPr>
              <a:spLocks/>
            </p:cNvSpPr>
            <p:nvPr/>
          </p:nvSpPr>
          <p:spPr bwMode="auto">
            <a:xfrm>
              <a:off x="7334250" y="3692525"/>
              <a:ext cx="576263" cy="287338"/>
            </a:xfrm>
            <a:custGeom>
              <a:avLst/>
              <a:gdLst>
                <a:gd name="T0" fmla="*/ 0 w 250"/>
                <a:gd name="T1" fmla="*/ 0 h 206"/>
                <a:gd name="T2" fmla="*/ 249 w 250"/>
                <a:gd name="T3" fmla="*/ 0 h 206"/>
                <a:gd name="T4" fmla="*/ 249 w 250"/>
                <a:gd name="T5" fmla="*/ 205 h 206"/>
                <a:gd name="T6" fmla="*/ 0 w 250"/>
                <a:gd name="T7" fmla="*/ 205 h 206"/>
                <a:gd name="T8" fmla="*/ 0 w 250"/>
                <a:gd name="T9" fmla="*/ 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206">
                  <a:moveTo>
                    <a:pt x="0" y="0"/>
                  </a:moveTo>
                  <a:lnTo>
                    <a:pt x="249" y="0"/>
                  </a:lnTo>
                  <a:lnTo>
                    <a:pt x="249" y="205"/>
                  </a:lnTo>
                  <a:lnTo>
                    <a:pt x="0" y="205"/>
                  </a:lnTo>
                  <a:lnTo>
                    <a:pt x="0" y="0"/>
                  </a:lnTo>
                </a:path>
              </a:pathLst>
            </a:custGeom>
            <a:solidFill>
              <a:srgbClr val="FF99CC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52" name="AutoShape 49"/>
            <p:cNvSpPr>
              <a:spLocks/>
            </p:cNvSpPr>
            <p:nvPr/>
          </p:nvSpPr>
          <p:spPr bwMode="auto">
            <a:xfrm>
              <a:off x="6673850" y="2770188"/>
              <a:ext cx="711200" cy="252412"/>
            </a:xfrm>
            <a:custGeom>
              <a:avLst/>
              <a:gdLst>
                <a:gd name="T0" fmla="*/ 201 w 310"/>
                <a:gd name="T1" fmla="*/ 24 h 180"/>
                <a:gd name="T2" fmla="*/ 201 w 310"/>
                <a:gd name="T3" fmla="*/ 38 h 180"/>
                <a:gd name="T4" fmla="*/ 204 w 310"/>
                <a:gd name="T5" fmla="*/ 52 h 180"/>
                <a:gd name="T6" fmla="*/ 213 w 310"/>
                <a:gd name="T7" fmla="*/ 67 h 180"/>
                <a:gd name="T8" fmla="*/ 221 w 310"/>
                <a:gd name="T9" fmla="*/ 76 h 180"/>
                <a:gd name="T10" fmla="*/ 225 w 310"/>
                <a:gd name="T11" fmla="*/ 90 h 180"/>
                <a:gd name="T12" fmla="*/ 241 w 310"/>
                <a:gd name="T13" fmla="*/ 95 h 180"/>
                <a:gd name="T14" fmla="*/ 260 w 310"/>
                <a:gd name="T15" fmla="*/ 100 h 180"/>
                <a:gd name="T16" fmla="*/ 281 w 310"/>
                <a:gd name="T17" fmla="*/ 122 h 180"/>
                <a:gd name="T18" fmla="*/ 297 w 310"/>
                <a:gd name="T19" fmla="*/ 122 h 180"/>
                <a:gd name="T20" fmla="*/ 309 w 310"/>
                <a:gd name="T21" fmla="*/ 118 h 180"/>
                <a:gd name="T22" fmla="*/ 309 w 310"/>
                <a:gd name="T23" fmla="*/ 156 h 180"/>
                <a:gd name="T24" fmla="*/ 209 w 310"/>
                <a:gd name="T25" fmla="*/ 156 h 180"/>
                <a:gd name="T26" fmla="*/ 209 w 310"/>
                <a:gd name="T27" fmla="*/ 179 h 180"/>
                <a:gd name="T28" fmla="*/ 3 w 310"/>
                <a:gd name="T29" fmla="*/ 179 h 180"/>
                <a:gd name="T30" fmla="*/ 3 w 310"/>
                <a:gd name="T31" fmla="*/ 165 h 180"/>
                <a:gd name="T32" fmla="*/ 0 w 310"/>
                <a:gd name="T33" fmla="*/ 156 h 180"/>
                <a:gd name="T34" fmla="*/ 3 w 310"/>
                <a:gd name="T35" fmla="*/ 127 h 180"/>
                <a:gd name="T36" fmla="*/ 11 w 310"/>
                <a:gd name="T37" fmla="*/ 118 h 180"/>
                <a:gd name="T38" fmla="*/ 15 w 310"/>
                <a:gd name="T39" fmla="*/ 103 h 180"/>
                <a:gd name="T40" fmla="*/ 11 w 310"/>
                <a:gd name="T41" fmla="*/ 81 h 180"/>
                <a:gd name="T42" fmla="*/ 8 w 310"/>
                <a:gd name="T43" fmla="*/ 57 h 180"/>
                <a:gd name="T44" fmla="*/ 8 w 310"/>
                <a:gd name="T45" fmla="*/ 43 h 180"/>
                <a:gd name="T46" fmla="*/ 8 w 310"/>
                <a:gd name="T47" fmla="*/ 29 h 180"/>
                <a:gd name="T48" fmla="*/ 15 w 310"/>
                <a:gd name="T49" fmla="*/ 15 h 180"/>
                <a:gd name="T50" fmla="*/ 23 w 310"/>
                <a:gd name="T51" fmla="*/ 0 h 180"/>
                <a:gd name="T52" fmla="*/ 128 w 310"/>
                <a:gd name="T53" fmla="*/ 5 h 180"/>
                <a:gd name="T54" fmla="*/ 128 w 310"/>
                <a:gd name="T55" fmla="*/ 24 h 180"/>
                <a:gd name="T56" fmla="*/ 201 w 310"/>
                <a:gd name="T57" fmla="*/ 2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10" h="180">
                  <a:moveTo>
                    <a:pt x="201" y="24"/>
                  </a:moveTo>
                  <a:lnTo>
                    <a:pt x="201" y="38"/>
                  </a:lnTo>
                  <a:lnTo>
                    <a:pt x="204" y="52"/>
                  </a:lnTo>
                  <a:lnTo>
                    <a:pt x="213" y="67"/>
                  </a:lnTo>
                  <a:lnTo>
                    <a:pt x="221" y="76"/>
                  </a:lnTo>
                  <a:lnTo>
                    <a:pt x="225" y="90"/>
                  </a:lnTo>
                  <a:lnTo>
                    <a:pt x="241" y="95"/>
                  </a:lnTo>
                  <a:lnTo>
                    <a:pt x="260" y="100"/>
                  </a:lnTo>
                  <a:lnTo>
                    <a:pt x="281" y="122"/>
                  </a:lnTo>
                  <a:lnTo>
                    <a:pt x="297" y="122"/>
                  </a:lnTo>
                  <a:lnTo>
                    <a:pt x="309" y="118"/>
                  </a:lnTo>
                  <a:lnTo>
                    <a:pt x="309" y="156"/>
                  </a:lnTo>
                  <a:lnTo>
                    <a:pt x="209" y="156"/>
                  </a:lnTo>
                  <a:lnTo>
                    <a:pt x="209" y="179"/>
                  </a:lnTo>
                  <a:lnTo>
                    <a:pt x="3" y="179"/>
                  </a:lnTo>
                  <a:lnTo>
                    <a:pt x="3" y="165"/>
                  </a:lnTo>
                  <a:lnTo>
                    <a:pt x="0" y="156"/>
                  </a:lnTo>
                  <a:lnTo>
                    <a:pt x="3" y="127"/>
                  </a:lnTo>
                  <a:lnTo>
                    <a:pt x="11" y="118"/>
                  </a:lnTo>
                  <a:lnTo>
                    <a:pt x="15" y="103"/>
                  </a:lnTo>
                  <a:lnTo>
                    <a:pt x="11" y="81"/>
                  </a:lnTo>
                  <a:lnTo>
                    <a:pt x="8" y="57"/>
                  </a:lnTo>
                  <a:lnTo>
                    <a:pt x="8" y="43"/>
                  </a:lnTo>
                  <a:lnTo>
                    <a:pt x="8" y="29"/>
                  </a:lnTo>
                  <a:lnTo>
                    <a:pt x="15" y="15"/>
                  </a:lnTo>
                  <a:lnTo>
                    <a:pt x="23" y="0"/>
                  </a:lnTo>
                  <a:lnTo>
                    <a:pt x="128" y="5"/>
                  </a:lnTo>
                  <a:lnTo>
                    <a:pt x="128" y="24"/>
                  </a:lnTo>
                  <a:lnTo>
                    <a:pt x="201" y="24"/>
                  </a:lnTo>
                </a:path>
              </a:pathLst>
            </a:custGeom>
            <a:solidFill>
              <a:srgbClr val="FF99CC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53" name="AutoShape 50"/>
            <p:cNvSpPr>
              <a:spLocks/>
            </p:cNvSpPr>
            <p:nvPr/>
          </p:nvSpPr>
          <p:spPr bwMode="auto">
            <a:xfrm>
              <a:off x="6561138" y="2981325"/>
              <a:ext cx="827087" cy="285750"/>
            </a:xfrm>
            <a:custGeom>
              <a:avLst/>
              <a:gdLst>
                <a:gd name="T0" fmla="*/ 359 w 360"/>
                <a:gd name="T1" fmla="*/ 0 h 202"/>
                <a:gd name="T2" fmla="*/ 359 w 360"/>
                <a:gd name="T3" fmla="*/ 112 h 202"/>
                <a:gd name="T4" fmla="*/ 359 w 360"/>
                <a:gd name="T5" fmla="*/ 146 h 202"/>
                <a:gd name="T6" fmla="*/ 339 w 360"/>
                <a:gd name="T7" fmla="*/ 146 h 202"/>
                <a:gd name="T8" fmla="*/ 335 w 360"/>
                <a:gd name="T9" fmla="*/ 201 h 202"/>
                <a:gd name="T10" fmla="*/ 69 w 360"/>
                <a:gd name="T11" fmla="*/ 201 h 202"/>
                <a:gd name="T12" fmla="*/ 0 w 360"/>
                <a:gd name="T13" fmla="*/ 197 h 202"/>
                <a:gd name="T14" fmla="*/ 0 w 360"/>
                <a:gd name="T15" fmla="*/ 187 h 202"/>
                <a:gd name="T16" fmla="*/ 12 w 360"/>
                <a:gd name="T17" fmla="*/ 168 h 202"/>
                <a:gd name="T18" fmla="*/ 28 w 360"/>
                <a:gd name="T19" fmla="*/ 136 h 202"/>
                <a:gd name="T20" fmla="*/ 32 w 360"/>
                <a:gd name="T21" fmla="*/ 131 h 202"/>
                <a:gd name="T22" fmla="*/ 32 w 360"/>
                <a:gd name="T23" fmla="*/ 112 h 202"/>
                <a:gd name="T24" fmla="*/ 32 w 360"/>
                <a:gd name="T25" fmla="*/ 84 h 202"/>
                <a:gd name="T26" fmla="*/ 40 w 360"/>
                <a:gd name="T27" fmla="*/ 65 h 202"/>
                <a:gd name="T28" fmla="*/ 44 w 360"/>
                <a:gd name="T29" fmla="*/ 52 h 202"/>
                <a:gd name="T30" fmla="*/ 49 w 360"/>
                <a:gd name="T31" fmla="*/ 33 h 202"/>
                <a:gd name="T32" fmla="*/ 57 w 360"/>
                <a:gd name="T33" fmla="*/ 23 h 202"/>
                <a:gd name="T34" fmla="*/ 258 w 360"/>
                <a:gd name="T35" fmla="*/ 23 h 202"/>
                <a:gd name="T36" fmla="*/ 263 w 360"/>
                <a:gd name="T37" fmla="*/ 0 h 202"/>
                <a:gd name="T38" fmla="*/ 359 w 360"/>
                <a:gd name="T39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0" h="202">
                  <a:moveTo>
                    <a:pt x="359" y="0"/>
                  </a:moveTo>
                  <a:lnTo>
                    <a:pt x="359" y="112"/>
                  </a:lnTo>
                  <a:lnTo>
                    <a:pt x="359" y="146"/>
                  </a:lnTo>
                  <a:lnTo>
                    <a:pt x="339" y="146"/>
                  </a:lnTo>
                  <a:lnTo>
                    <a:pt x="335" y="201"/>
                  </a:lnTo>
                  <a:lnTo>
                    <a:pt x="69" y="201"/>
                  </a:lnTo>
                  <a:lnTo>
                    <a:pt x="0" y="197"/>
                  </a:lnTo>
                  <a:lnTo>
                    <a:pt x="0" y="187"/>
                  </a:lnTo>
                  <a:lnTo>
                    <a:pt x="12" y="168"/>
                  </a:lnTo>
                  <a:lnTo>
                    <a:pt x="28" y="136"/>
                  </a:lnTo>
                  <a:lnTo>
                    <a:pt x="32" y="131"/>
                  </a:lnTo>
                  <a:lnTo>
                    <a:pt x="32" y="112"/>
                  </a:lnTo>
                  <a:lnTo>
                    <a:pt x="32" y="84"/>
                  </a:lnTo>
                  <a:lnTo>
                    <a:pt x="40" y="65"/>
                  </a:lnTo>
                  <a:lnTo>
                    <a:pt x="44" y="52"/>
                  </a:lnTo>
                  <a:lnTo>
                    <a:pt x="49" y="33"/>
                  </a:lnTo>
                  <a:lnTo>
                    <a:pt x="57" y="23"/>
                  </a:lnTo>
                  <a:lnTo>
                    <a:pt x="258" y="23"/>
                  </a:lnTo>
                  <a:lnTo>
                    <a:pt x="263" y="0"/>
                  </a:lnTo>
                  <a:lnTo>
                    <a:pt x="359" y="0"/>
                  </a:lnTo>
                </a:path>
              </a:pathLst>
            </a:custGeom>
            <a:solidFill>
              <a:srgbClr val="FF99CC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54" name="AutoShape 51"/>
            <p:cNvSpPr>
              <a:spLocks/>
            </p:cNvSpPr>
            <p:nvPr/>
          </p:nvSpPr>
          <p:spPr bwMode="auto">
            <a:xfrm>
              <a:off x="6505575" y="3260725"/>
              <a:ext cx="257175" cy="411163"/>
            </a:xfrm>
            <a:custGeom>
              <a:avLst/>
              <a:gdLst>
                <a:gd name="T0" fmla="*/ 100 w 113"/>
                <a:gd name="T1" fmla="*/ 103 h 291"/>
                <a:gd name="T2" fmla="*/ 97 w 113"/>
                <a:gd name="T3" fmla="*/ 5 h 291"/>
                <a:gd name="T4" fmla="*/ 24 w 113"/>
                <a:gd name="T5" fmla="*/ 0 h 291"/>
                <a:gd name="T6" fmla="*/ 32 w 113"/>
                <a:gd name="T7" fmla="*/ 29 h 291"/>
                <a:gd name="T8" fmla="*/ 32 w 113"/>
                <a:gd name="T9" fmla="*/ 51 h 291"/>
                <a:gd name="T10" fmla="*/ 29 w 113"/>
                <a:gd name="T11" fmla="*/ 75 h 291"/>
                <a:gd name="T12" fmla="*/ 24 w 113"/>
                <a:gd name="T13" fmla="*/ 103 h 291"/>
                <a:gd name="T14" fmla="*/ 9 w 113"/>
                <a:gd name="T15" fmla="*/ 135 h 291"/>
                <a:gd name="T16" fmla="*/ 0 w 113"/>
                <a:gd name="T17" fmla="*/ 159 h 291"/>
                <a:gd name="T18" fmla="*/ 0 w 113"/>
                <a:gd name="T19" fmla="*/ 173 h 291"/>
                <a:gd name="T20" fmla="*/ 4 w 113"/>
                <a:gd name="T21" fmla="*/ 191 h 291"/>
                <a:gd name="T22" fmla="*/ 12 w 113"/>
                <a:gd name="T23" fmla="*/ 210 h 291"/>
                <a:gd name="T24" fmla="*/ 16 w 113"/>
                <a:gd name="T25" fmla="*/ 215 h 291"/>
                <a:gd name="T26" fmla="*/ 20 w 113"/>
                <a:gd name="T27" fmla="*/ 215 h 291"/>
                <a:gd name="T28" fmla="*/ 24 w 113"/>
                <a:gd name="T29" fmla="*/ 205 h 291"/>
                <a:gd name="T30" fmla="*/ 32 w 113"/>
                <a:gd name="T31" fmla="*/ 205 h 291"/>
                <a:gd name="T32" fmla="*/ 36 w 113"/>
                <a:gd name="T33" fmla="*/ 210 h 291"/>
                <a:gd name="T34" fmla="*/ 41 w 113"/>
                <a:gd name="T35" fmla="*/ 215 h 291"/>
                <a:gd name="T36" fmla="*/ 44 w 113"/>
                <a:gd name="T37" fmla="*/ 253 h 291"/>
                <a:gd name="T38" fmla="*/ 48 w 113"/>
                <a:gd name="T39" fmla="*/ 261 h 291"/>
                <a:gd name="T40" fmla="*/ 56 w 113"/>
                <a:gd name="T41" fmla="*/ 266 h 291"/>
                <a:gd name="T42" fmla="*/ 68 w 113"/>
                <a:gd name="T43" fmla="*/ 266 h 291"/>
                <a:gd name="T44" fmla="*/ 72 w 113"/>
                <a:gd name="T45" fmla="*/ 271 h 291"/>
                <a:gd name="T46" fmla="*/ 77 w 113"/>
                <a:gd name="T47" fmla="*/ 280 h 291"/>
                <a:gd name="T48" fmla="*/ 85 w 113"/>
                <a:gd name="T49" fmla="*/ 290 h 291"/>
                <a:gd name="T50" fmla="*/ 92 w 113"/>
                <a:gd name="T51" fmla="*/ 290 h 291"/>
                <a:gd name="T52" fmla="*/ 100 w 113"/>
                <a:gd name="T53" fmla="*/ 285 h 291"/>
                <a:gd name="T54" fmla="*/ 104 w 113"/>
                <a:gd name="T55" fmla="*/ 271 h 291"/>
                <a:gd name="T56" fmla="*/ 104 w 113"/>
                <a:gd name="T57" fmla="*/ 253 h 291"/>
                <a:gd name="T58" fmla="*/ 104 w 113"/>
                <a:gd name="T59" fmla="*/ 243 h 291"/>
                <a:gd name="T60" fmla="*/ 112 w 113"/>
                <a:gd name="T61" fmla="*/ 234 h 291"/>
                <a:gd name="T62" fmla="*/ 109 w 113"/>
                <a:gd name="T63" fmla="*/ 215 h 291"/>
                <a:gd name="T64" fmla="*/ 100 w 113"/>
                <a:gd name="T65" fmla="*/ 201 h 291"/>
                <a:gd name="T66" fmla="*/ 100 w 113"/>
                <a:gd name="T67" fmla="*/ 196 h 291"/>
                <a:gd name="T68" fmla="*/ 112 w 113"/>
                <a:gd name="T69" fmla="*/ 186 h 291"/>
                <a:gd name="T70" fmla="*/ 112 w 113"/>
                <a:gd name="T71" fmla="*/ 183 h 291"/>
                <a:gd name="T72" fmla="*/ 97 w 113"/>
                <a:gd name="T73" fmla="*/ 178 h 291"/>
                <a:gd name="T74" fmla="*/ 88 w 113"/>
                <a:gd name="T75" fmla="*/ 164 h 291"/>
                <a:gd name="T76" fmla="*/ 65 w 113"/>
                <a:gd name="T77" fmla="*/ 154 h 291"/>
                <a:gd name="T78" fmla="*/ 60 w 113"/>
                <a:gd name="T79" fmla="*/ 150 h 291"/>
                <a:gd name="T80" fmla="*/ 60 w 113"/>
                <a:gd name="T81" fmla="*/ 135 h 291"/>
                <a:gd name="T82" fmla="*/ 68 w 113"/>
                <a:gd name="T83" fmla="*/ 131 h 291"/>
                <a:gd name="T84" fmla="*/ 72 w 113"/>
                <a:gd name="T85" fmla="*/ 126 h 291"/>
                <a:gd name="T86" fmla="*/ 72 w 113"/>
                <a:gd name="T87" fmla="*/ 113 h 291"/>
                <a:gd name="T88" fmla="*/ 72 w 113"/>
                <a:gd name="T89" fmla="*/ 84 h 291"/>
                <a:gd name="T90" fmla="*/ 77 w 113"/>
                <a:gd name="T91" fmla="*/ 80 h 291"/>
                <a:gd name="T92" fmla="*/ 85 w 113"/>
                <a:gd name="T93" fmla="*/ 84 h 291"/>
                <a:gd name="T94" fmla="*/ 85 w 113"/>
                <a:gd name="T95" fmla="*/ 94 h 291"/>
                <a:gd name="T96" fmla="*/ 92 w 113"/>
                <a:gd name="T97" fmla="*/ 103 h 291"/>
                <a:gd name="T98" fmla="*/ 100 w 113"/>
                <a:gd name="T99" fmla="*/ 103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13" h="291">
                  <a:moveTo>
                    <a:pt x="100" y="103"/>
                  </a:moveTo>
                  <a:lnTo>
                    <a:pt x="97" y="5"/>
                  </a:lnTo>
                  <a:lnTo>
                    <a:pt x="24" y="0"/>
                  </a:lnTo>
                  <a:lnTo>
                    <a:pt x="32" y="29"/>
                  </a:lnTo>
                  <a:lnTo>
                    <a:pt x="32" y="51"/>
                  </a:lnTo>
                  <a:lnTo>
                    <a:pt x="29" y="75"/>
                  </a:lnTo>
                  <a:lnTo>
                    <a:pt x="24" y="103"/>
                  </a:lnTo>
                  <a:lnTo>
                    <a:pt x="9" y="135"/>
                  </a:lnTo>
                  <a:lnTo>
                    <a:pt x="0" y="159"/>
                  </a:lnTo>
                  <a:lnTo>
                    <a:pt x="0" y="173"/>
                  </a:lnTo>
                  <a:lnTo>
                    <a:pt x="4" y="191"/>
                  </a:lnTo>
                  <a:lnTo>
                    <a:pt x="12" y="210"/>
                  </a:lnTo>
                  <a:lnTo>
                    <a:pt x="16" y="215"/>
                  </a:lnTo>
                  <a:lnTo>
                    <a:pt x="20" y="215"/>
                  </a:lnTo>
                  <a:lnTo>
                    <a:pt x="24" y="205"/>
                  </a:lnTo>
                  <a:lnTo>
                    <a:pt x="32" y="205"/>
                  </a:lnTo>
                  <a:lnTo>
                    <a:pt x="36" y="210"/>
                  </a:lnTo>
                  <a:lnTo>
                    <a:pt x="41" y="215"/>
                  </a:lnTo>
                  <a:lnTo>
                    <a:pt x="44" y="253"/>
                  </a:lnTo>
                  <a:lnTo>
                    <a:pt x="48" y="261"/>
                  </a:lnTo>
                  <a:lnTo>
                    <a:pt x="56" y="266"/>
                  </a:lnTo>
                  <a:lnTo>
                    <a:pt x="68" y="266"/>
                  </a:lnTo>
                  <a:lnTo>
                    <a:pt x="72" y="271"/>
                  </a:lnTo>
                  <a:lnTo>
                    <a:pt x="77" y="280"/>
                  </a:lnTo>
                  <a:lnTo>
                    <a:pt x="85" y="290"/>
                  </a:lnTo>
                  <a:lnTo>
                    <a:pt x="92" y="290"/>
                  </a:lnTo>
                  <a:lnTo>
                    <a:pt x="100" y="285"/>
                  </a:lnTo>
                  <a:lnTo>
                    <a:pt x="104" y="271"/>
                  </a:lnTo>
                  <a:lnTo>
                    <a:pt x="104" y="253"/>
                  </a:lnTo>
                  <a:lnTo>
                    <a:pt x="104" y="243"/>
                  </a:lnTo>
                  <a:lnTo>
                    <a:pt x="112" y="234"/>
                  </a:lnTo>
                  <a:lnTo>
                    <a:pt x="109" y="215"/>
                  </a:lnTo>
                  <a:lnTo>
                    <a:pt x="100" y="201"/>
                  </a:lnTo>
                  <a:lnTo>
                    <a:pt x="100" y="196"/>
                  </a:lnTo>
                  <a:lnTo>
                    <a:pt x="112" y="186"/>
                  </a:lnTo>
                  <a:lnTo>
                    <a:pt x="112" y="183"/>
                  </a:lnTo>
                  <a:lnTo>
                    <a:pt x="97" y="178"/>
                  </a:lnTo>
                  <a:lnTo>
                    <a:pt x="88" y="164"/>
                  </a:lnTo>
                  <a:lnTo>
                    <a:pt x="65" y="154"/>
                  </a:lnTo>
                  <a:lnTo>
                    <a:pt x="60" y="150"/>
                  </a:lnTo>
                  <a:lnTo>
                    <a:pt x="60" y="135"/>
                  </a:lnTo>
                  <a:lnTo>
                    <a:pt x="68" y="131"/>
                  </a:lnTo>
                  <a:lnTo>
                    <a:pt x="72" y="126"/>
                  </a:lnTo>
                  <a:lnTo>
                    <a:pt x="72" y="113"/>
                  </a:lnTo>
                  <a:lnTo>
                    <a:pt x="72" y="84"/>
                  </a:lnTo>
                  <a:lnTo>
                    <a:pt x="77" y="80"/>
                  </a:lnTo>
                  <a:lnTo>
                    <a:pt x="85" y="84"/>
                  </a:lnTo>
                  <a:lnTo>
                    <a:pt x="85" y="94"/>
                  </a:lnTo>
                  <a:lnTo>
                    <a:pt x="92" y="103"/>
                  </a:lnTo>
                  <a:lnTo>
                    <a:pt x="100" y="103"/>
                  </a:lnTo>
                </a:path>
              </a:pathLst>
            </a:custGeom>
            <a:solidFill>
              <a:srgbClr val="FF99CC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55" name="AutoShape 52"/>
            <p:cNvSpPr>
              <a:spLocks/>
            </p:cNvSpPr>
            <p:nvPr/>
          </p:nvSpPr>
          <p:spPr bwMode="auto">
            <a:xfrm>
              <a:off x="7292975" y="3081338"/>
              <a:ext cx="1100138" cy="655637"/>
            </a:xfrm>
            <a:custGeom>
              <a:avLst/>
              <a:gdLst>
                <a:gd name="T0" fmla="*/ 73 w 478"/>
                <a:gd name="T1" fmla="*/ 9 h 447"/>
                <a:gd name="T2" fmla="*/ 117 w 478"/>
                <a:gd name="T3" fmla="*/ 9 h 447"/>
                <a:gd name="T4" fmla="*/ 122 w 478"/>
                <a:gd name="T5" fmla="*/ 0 h 447"/>
                <a:gd name="T6" fmla="*/ 154 w 478"/>
                <a:gd name="T7" fmla="*/ 0 h 447"/>
                <a:gd name="T8" fmla="*/ 154 w 478"/>
                <a:gd name="T9" fmla="*/ 9 h 447"/>
                <a:gd name="T10" fmla="*/ 227 w 478"/>
                <a:gd name="T11" fmla="*/ 9 h 447"/>
                <a:gd name="T12" fmla="*/ 227 w 478"/>
                <a:gd name="T13" fmla="*/ 60 h 447"/>
                <a:gd name="T14" fmla="*/ 259 w 478"/>
                <a:gd name="T15" fmla="*/ 65 h 447"/>
                <a:gd name="T16" fmla="*/ 311 w 478"/>
                <a:gd name="T17" fmla="*/ 177 h 447"/>
                <a:gd name="T18" fmla="*/ 355 w 478"/>
                <a:gd name="T19" fmla="*/ 177 h 447"/>
                <a:gd name="T20" fmla="*/ 352 w 478"/>
                <a:gd name="T21" fmla="*/ 186 h 447"/>
                <a:gd name="T22" fmla="*/ 360 w 478"/>
                <a:gd name="T23" fmla="*/ 214 h 447"/>
                <a:gd name="T24" fmla="*/ 364 w 478"/>
                <a:gd name="T25" fmla="*/ 218 h 447"/>
                <a:gd name="T26" fmla="*/ 360 w 478"/>
                <a:gd name="T27" fmla="*/ 228 h 447"/>
                <a:gd name="T28" fmla="*/ 352 w 478"/>
                <a:gd name="T29" fmla="*/ 237 h 447"/>
                <a:gd name="T30" fmla="*/ 352 w 478"/>
                <a:gd name="T31" fmla="*/ 242 h 447"/>
                <a:gd name="T32" fmla="*/ 360 w 478"/>
                <a:gd name="T33" fmla="*/ 247 h 447"/>
                <a:gd name="T34" fmla="*/ 375 w 478"/>
                <a:gd name="T35" fmla="*/ 260 h 447"/>
                <a:gd name="T36" fmla="*/ 375 w 478"/>
                <a:gd name="T37" fmla="*/ 269 h 447"/>
                <a:gd name="T38" fmla="*/ 392 w 478"/>
                <a:gd name="T39" fmla="*/ 284 h 447"/>
                <a:gd name="T40" fmla="*/ 392 w 478"/>
                <a:gd name="T41" fmla="*/ 293 h 447"/>
                <a:gd name="T42" fmla="*/ 404 w 478"/>
                <a:gd name="T43" fmla="*/ 316 h 447"/>
                <a:gd name="T44" fmla="*/ 412 w 478"/>
                <a:gd name="T45" fmla="*/ 320 h 447"/>
                <a:gd name="T46" fmla="*/ 432 w 478"/>
                <a:gd name="T47" fmla="*/ 330 h 447"/>
                <a:gd name="T48" fmla="*/ 453 w 478"/>
                <a:gd name="T49" fmla="*/ 358 h 447"/>
                <a:gd name="T50" fmla="*/ 456 w 478"/>
                <a:gd name="T51" fmla="*/ 371 h 447"/>
                <a:gd name="T52" fmla="*/ 456 w 478"/>
                <a:gd name="T53" fmla="*/ 386 h 447"/>
                <a:gd name="T54" fmla="*/ 468 w 478"/>
                <a:gd name="T55" fmla="*/ 400 h 447"/>
                <a:gd name="T56" fmla="*/ 477 w 478"/>
                <a:gd name="T57" fmla="*/ 427 h 447"/>
                <a:gd name="T58" fmla="*/ 473 w 478"/>
                <a:gd name="T59" fmla="*/ 446 h 447"/>
                <a:gd name="T60" fmla="*/ 262 w 478"/>
                <a:gd name="T61" fmla="*/ 446 h 447"/>
                <a:gd name="T62" fmla="*/ 24 w 478"/>
                <a:gd name="T63" fmla="*/ 446 h 447"/>
                <a:gd name="T64" fmla="*/ 24 w 478"/>
                <a:gd name="T65" fmla="*/ 116 h 447"/>
                <a:gd name="T66" fmla="*/ 0 w 478"/>
                <a:gd name="T67" fmla="*/ 116 h 447"/>
                <a:gd name="T68" fmla="*/ 0 w 478"/>
                <a:gd name="T69" fmla="*/ 65 h 447"/>
                <a:gd name="T70" fmla="*/ 24 w 478"/>
                <a:gd name="T71" fmla="*/ 65 h 447"/>
                <a:gd name="T72" fmla="*/ 21 w 478"/>
                <a:gd name="T73" fmla="*/ 32 h 447"/>
                <a:gd name="T74" fmla="*/ 33 w 478"/>
                <a:gd name="T75" fmla="*/ 27 h 447"/>
                <a:gd name="T76" fmla="*/ 37 w 478"/>
                <a:gd name="T77" fmla="*/ 22 h 447"/>
                <a:gd name="T78" fmla="*/ 45 w 478"/>
                <a:gd name="T79" fmla="*/ 22 h 447"/>
                <a:gd name="T80" fmla="*/ 53 w 478"/>
                <a:gd name="T81" fmla="*/ 22 h 447"/>
                <a:gd name="T82" fmla="*/ 65 w 478"/>
                <a:gd name="T83" fmla="*/ 32 h 447"/>
                <a:gd name="T84" fmla="*/ 73 w 478"/>
                <a:gd name="T85" fmla="*/ 27 h 447"/>
                <a:gd name="T86" fmla="*/ 73 w 478"/>
                <a:gd name="T87" fmla="*/ 22 h 447"/>
                <a:gd name="T88" fmla="*/ 73 w 478"/>
                <a:gd name="T89" fmla="*/ 9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78" h="447">
                  <a:moveTo>
                    <a:pt x="73" y="9"/>
                  </a:moveTo>
                  <a:lnTo>
                    <a:pt x="117" y="9"/>
                  </a:lnTo>
                  <a:lnTo>
                    <a:pt x="122" y="0"/>
                  </a:lnTo>
                  <a:lnTo>
                    <a:pt x="154" y="0"/>
                  </a:lnTo>
                  <a:lnTo>
                    <a:pt x="154" y="9"/>
                  </a:lnTo>
                  <a:lnTo>
                    <a:pt x="227" y="9"/>
                  </a:lnTo>
                  <a:lnTo>
                    <a:pt x="227" y="60"/>
                  </a:lnTo>
                  <a:lnTo>
                    <a:pt x="259" y="65"/>
                  </a:lnTo>
                  <a:lnTo>
                    <a:pt x="311" y="177"/>
                  </a:lnTo>
                  <a:lnTo>
                    <a:pt x="355" y="177"/>
                  </a:lnTo>
                  <a:lnTo>
                    <a:pt x="352" y="186"/>
                  </a:lnTo>
                  <a:lnTo>
                    <a:pt x="360" y="214"/>
                  </a:lnTo>
                  <a:lnTo>
                    <a:pt x="364" y="218"/>
                  </a:lnTo>
                  <a:lnTo>
                    <a:pt x="360" y="228"/>
                  </a:lnTo>
                  <a:lnTo>
                    <a:pt x="352" y="237"/>
                  </a:lnTo>
                  <a:lnTo>
                    <a:pt x="352" y="242"/>
                  </a:lnTo>
                  <a:lnTo>
                    <a:pt x="360" y="247"/>
                  </a:lnTo>
                  <a:lnTo>
                    <a:pt x="375" y="260"/>
                  </a:lnTo>
                  <a:lnTo>
                    <a:pt x="375" y="269"/>
                  </a:lnTo>
                  <a:lnTo>
                    <a:pt x="392" y="284"/>
                  </a:lnTo>
                  <a:lnTo>
                    <a:pt x="392" y="293"/>
                  </a:lnTo>
                  <a:lnTo>
                    <a:pt x="404" y="316"/>
                  </a:lnTo>
                  <a:lnTo>
                    <a:pt x="412" y="320"/>
                  </a:lnTo>
                  <a:lnTo>
                    <a:pt x="432" y="330"/>
                  </a:lnTo>
                  <a:lnTo>
                    <a:pt x="453" y="358"/>
                  </a:lnTo>
                  <a:lnTo>
                    <a:pt x="456" y="371"/>
                  </a:lnTo>
                  <a:lnTo>
                    <a:pt x="456" y="386"/>
                  </a:lnTo>
                  <a:lnTo>
                    <a:pt x="468" y="400"/>
                  </a:lnTo>
                  <a:lnTo>
                    <a:pt x="477" y="427"/>
                  </a:lnTo>
                  <a:lnTo>
                    <a:pt x="473" y="446"/>
                  </a:lnTo>
                  <a:lnTo>
                    <a:pt x="262" y="446"/>
                  </a:lnTo>
                  <a:lnTo>
                    <a:pt x="24" y="446"/>
                  </a:lnTo>
                  <a:lnTo>
                    <a:pt x="24" y="116"/>
                  </a:lnTo>
                  <a:lnTo>
                    <a:pt x="0" y="116"/>
                  </a:lnTo>
                  <a:lnTo>
                    <a:pt x="0" y="65"/>
                  </a:lnTo>
                  <a:lnTo>
                    <a:pt x="24" y="65"/>
                  </a:lnTo>
                  <a:lnTo>
                    <a:pt x="21" y="32"/>
                  </a:lnTo>
                  <a:lnTo>
                    <a:pt x="33" y="27"/>
                  </a:lnTo>
                  <a:lnTo>
                    <a:pt x="37" y="22"/>
                  </a:lnTo>
                  <a:lnTo>
                    <a:pt x="45" y="22"/>
                  </a:lnTo>
                  <a:lnTo>
                    <a:pt x="53" y="22"/>
                  </a:lnTo>
                  <a:lnTo>
                    <a:pt x="65" y="32"/>
                  </a:lnTo>
                  <a:lnTo>
                    <a:pt x="73" y="27"/>
                  </a:lnTo>
                  <a:lnTo>
                    <a:pt x="73" y="22"/>
                  </a:lnTo>
                  <a:lnTo>
                    <a:pt x="73" y="9"/>
                  </a:lnTo>
                </a:path>
              </a:pathLst>
            </a:custGeom>
            <a:solidFill>
              <a:srgbClr val="FF99CC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 dirty="0"/>
            </a:p>
          </p:txBody>
        </p:sp>
        <p:sp>
          <p:nvSpPr>
            <p:cNvPr id="56" name="AutoShape 53"/>
            <p:cNvSpPr>
              <a:spLocks/>
            </p:cNvSpPr>
            <p:nvPr/>
          </p:nvSpPr>
          <p:spPr bwMode="auto">
            <a:xfrm>
              <a:off x="7067550" y="2568575"/>
              <a:ext cx="406400" cy="590550"/>
            </a:xfrm>
            <a:custGeom>
              <a:avLst/>
              <a:gdLst>
                <a:gd name="T0" fmla="*/ 0 w 179"/>
                <a:gd name="T1" fmla="*/ 0 h 420"/>
                <a:gd name="T2" fmla="*/ 178 w 179"/>
                <a:gd name="T3" fmla="*/ 0 h 420"/>
                <a:gd name="T4" fmla="*/ 174 w 179"/>
                <a:gd name="T5" fmla="*/ 397 h 420"/>
                <a:gd name="T6" fmla="*/ 174 w 179"/>
                <a:gd name="T7" fmla="*/ 410 h 420"/>
                <a:gd name="T8" fmla="*/ 174 w 179"/>
                <a:gd name="T9" fmla="*/ 419 h 420"/>
                <a:gd name="T10" fmla="*/ 166 w 179"/>
                <a:gd name="T11" fmla="*/ 419 h 420"/>
                <a:gd name="T12" fmla="*/ 149 w 179"/>
                <a:gd name="T13" fmla="*/ 415 h 420"/>
                <a:gd name="T14" fmla="*/ 142 w 179"/>
                <a:gd name="T15" fmla="*/ 410 h 420"/>
                <a:gd name="T16" fmla="*/ 137 w 179"/>
                <a:gd name="T17" fmla="*/ 415 h 420"/>
                <a:gd name="T18" fmla="*/ 129 w 179"/>
                <a:gd name="T19" fmla="*/ 419 h 420"/>
                <a:gd name="T20" fmla="*/ 122 w 179"/>
                <a:gd name="T21" fmla="*/ 419 h 420"/>
                <a:gd name="T22" fmla="*/ 122 w 179"/>
                <a:gd name="T23" fmla="*/ 313 h 420"/>
                <a:gd name="T24" fmla="*/ 122 w 179"/>
                <a:gd name="T25" fmla="*/ 276 h 420"/>
                <a:gd name="T26" fmla="*/ 109 w 179"/>
                <a:gd name="T27" fmla="*/ 276 h 420"/>
                <a:gd name="T28" fmla="*/ 93 w 179"/>
                <a:gd name="T29" fmla="*/ 276 h 420"/>
                <a:gd name="T30" fmla="*/ 69 w 179"/>
                <a:gd name="T31" fmla="*/ 257 h 420"/>
                <a:gd name="T32" fmla="*/ 53 w 179"/>
                <a:gd name="T33" fmla="*/ 252 h 420"/>
                <a:gd name="T34" fmla="*/ 32 w 179"/>
                <a:gd name="T35" fmla="*/ 247 h 420"/>
                <a:gd name="T36" fmla="*/ 32 w 179"/>
                <a:gd name="T37" fmla="*/ 233 h 420"/>
                <a:gd name="T38" fmla="*/ 20 w 179"/>
                <a:gd name="T39" fmla="*/ 224 h 420"/>
                <a:gd name="T40" fmla="*/ 17 w 179"/>
                <a:gd name="T41" fmla="*/ 210 h 420"/>
                <a:gd name="T42" fmla="*/ 9 w 179"/>
                <a:gd name="T43" fmla="*/ 196 h 420"/>
                <a:gd name="T44" fmla="*/ 12 w 179"/>
                <a:gd name="T45" fmla="*/ 187 h 420"/>
                <a:gd name="T46" fmla="*/ 20 w 179"/>
                <a:gd name="T47" fmla="*/ 168 h 420"/>
                <a:gd name="T48" fmla="*/ 29 w 179"/>
                <a:gd name="T49" fmla="*/ 150 h 420"/>
                <a:gd name="T50" fmla="*/ 56 w 179"/>
                <a:gd name="T51" fmla="*/ 121 h 420"/>
                <a:gd name="T52" fmla="*/ 61 w 179"/>
                <a:gd name="T53" fmla="*/ 107 h 420"/>
                <a:gd name="T54" fmla="*/ 56 w 179"/>
                <a:gd name="T55" fmla="*/ 99 h 420"/>
                <a:gd name="T56" fmla="*/ 41 w 179"/>
                <a:gd name="T57" fmla="*/ 75 h 420"/>
                <a:gd name="T58" fmla="*/ 12 w 179"/>
                <a:gd name="T59" fmla="*/ 34 h 420"/>
                <a:gd name="T60" fmla="*/ 0 w 179"/>
                <a:gd name="T6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79" h="420">
                  <a:moveTo>
                    <a:pt x="0" y="0"/>
                  </a:moveTo>
                  <a:lnTo>
                    <a:pt x="178" y="0"/>
                  </a:lnTo>
                  <a:lnTo>
                    <a:pt x="174" y="397"/>
                  </a:lnTo>
                  <a:lnTo>
                    <a:pt x="174" y="410"/>
                  </a:lnTo>
                  <a:lnTo>
                    <a:pt x="174" y="419"/>
                  </a:lnTo>
                  <a:lnTo>
                    <a:pt x="166" y="419"/>
                  </a:lnTo>
                  <a:lnTo>
                    <a:pt x="149" y="415"/>
                  </a:lnTo>
                  <a:lnTo>
                    <a:pt x="142" y="410"/>
                  </a:lnTo>
                  <a:lnTo>
                    <a:pt x="137" y="415"/>
                  </a:lnTo>
                  <a:lnTo>
                    <a:pt x="129" y="419"/>
                  </a:lnTo>
                  <a:lnTo>
                    <a:pt x="122" y="419"/>
                  </a:lnTo>
                  <a:lnTo>
                    <a:pt x="122" y="313"/>
                  </a:lnTo>
                  <a:lnTo>
                    <a:pt x="122" y="276"/>
                  </a:lnTo>
                  <a:lnTo>
                    <a:pt x="109" y="276"/>
                  </a:lnTo>
                  <a:lnTo>
                    <a:pt x="93" y="276"/>
                  </a:lnTo>
                  <a:lnTo>
                    <a:pt x="69" y="257"/>
                  </a:lnTo>
                  <a:lnTo>
                    <a:pt x="53" y="252"/>
                  </a:lnTo>
                  <a:lnTo>
                    <a:pt x="32" y="247"/>
                  </a:lnTo>
                  <a:lnTo>
                    <a:pt x="32" y="233"/>
                  </a:lnTo>
                  <a:lnTo>
                    <a:pt x="20" y="224"/>
                  </a:lnTo>
                  <a:lnTo>
                    <a:pt x="17" y="210"/>
                  </a:lnTo>
                  <a:lnTo>
                    <a:pt x="9" y="196"/>
                  </a:lnTo>
                  <a:lnTo>
                    <a:pt x="12" y="187"/>
                  </a:lnTo>
                  <a:lnTo>
                    <a:pt x="20" y="168"/>
                  </a:lnTo>
                  <a:lnTo>
                    <a:pt x="29" y="150"/>
                  </a:lnTo>
                  <a:lnTo>
                    <a:pt x="56" y="121"/>
                  </a:lnTo>
                  <a:lnTo>
                    <a:pt x="61" y="107"/>
                  </a:lnTo>
                  <a:lnTo>
                    <a:pt x="56" y="99"/>
                  </a:lnTo>
                  <a:lnTo>
                    <a:pt x="41" y="75"/>
                  </a:lnTo>
                  <a:lnTo>
                    <a:pt x="12" y="34"/>
                  </a:lnTo>
                  <a:lnTo>
                    <a:pt x="0" y="0"/>
                  </a:lnTo>
                </a:path>
              </a:pathLst>
            </a:custGeom>
            <a:solidFill>
              <a:srgbClr val="FF99CC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57" name="AutoShape 55"/>
            <p:cNvSpPr>
              <a:spLocks/>
            </p:cNvSpPr>
            <p:nvPr/>
          </p:nvSpPr>
          <p:spPr bwMode="auto">
            <a:xfrm>
              <a:off x="3175000" y="1125538"/>
              <a:ext cx="685800" cy="554037"/>
            </a:xfrm>
            <a:custGeom>
              <a:avLst/>
              <a:gdLst>
                <a:gd name="T0" fmla="*/ 248 w 301"/>
                <a:gd name="T1" fmla="*/ 0 h 393"/>
                <a:gd name="T2" fmla="*/ 61 w 301"/>
                <a:gd name="T3" fmla="*/ 80 h 393"/>
                <a:gd name="T4" fmla="*/ 41 w 301"/>
                <a:gd name="T5" fmla="*/ 99 h 393"/>
                <a:gd name="T6" fmla="*/ 17 w 301"/>
                <a:gd name="T7" fmla="*/ 99 h 393"/>
                <a:gd name="T8" fmla="*/ 0 w 301"/>
                <a:gd name="T9" fmla="*/ 182 h 393"/>
                <a:gd name="T10" fmla="*/ 61 w 301"/>
                <a:gd name="T11" fmla="*/ 223 h 393"/>
                <a:gd name="T12" fmla="*/ 121 w 301"/>
                <a:gd name="T13" fmla="*/ 271 h 393"/>
                <a:gd name="T14" fmla="*/ 118 w 301"/>
                <a:gd name="T15" fmla="*/ 238 h 393"/>
                <a:gd name="T16" fmla="*/ 118 w 301"/>
                <a:gd name="T17" fmla="*/ 215 h 393"/>
                <a:gd name="T18" fmla="*/ 106 w 301"/>
                <a:gd name="T19" fmla="*/ 210 h 393"/>
                <a:gd name="T20" fmla="*/ 98 w 301"/>
                <a:gd name="T21" fmla="*/ 196 h 393"/>
                <a:gd name="T22" fmla="*/ 73 w 301"/>
                <a:gd name="T23" fmla="*/ 210 h 393"/>
                <a:gd name="T24" fmla="*/ 64 w 301"/>
                <a:gd name="T25" fmla="*/ 196 h 393"/>
                <a:gd name="T26" fmla="*/ 89 w 301"/>
                <a:gd name="T27" fmla="*/ 172 h 393"/>
                <a:gd name="T28" fmla="*/ 110 w 301"/>
                <a:gd name="T29" fmla="*/ 159 h 393"/>
                <a:gd name="T30" fmla="*/ 130 w 301"/>
                <a:gd name="T31" fmla="*/ 187 h 393"/>
                <a:gd name="T32" fmla="*/ 142 w 301"/>
                <a:gd name="T33" fmla="*/ 196 h 393"/>
                <a:gd name="T34" fmla="*/ 158 w 301"/>
                <a:gd name="T35" fmla="*/ 196 h 393"/>
                <a:gd name="T36" fmla="*/ 146 w 301"/>
                <a:gd name="T37" fmla="*/ 210 h 393"/>
                <a:gd name="T38" fmla="*/ 133 w 301"/>
                <a:gd name="T39" fmla="*/ 233 h 393"/>
                <a:gd name="T40" fmla="*/ 158 w 301"/>
                <a:gd name="T41" fmla="*/ 257 h 393"/>
                <a:gd name="T42" fmla="*/ 190 w 301"/>
                <a:gd name="T43" fmla="*/ 275 h 393"/>
                <a:gd name="T44" fmla="*/ 214 w 301"/>
                <a:gd name="T45" fmla="*/ 271 h 393"/>
                <a:gd name="T46" fmla="*/ 236 w 301"/>
                <a:gd name="T47" fmla="*/ 275 h 393"/>
                <a:gd name="T48" fmla="*/ 251 w 301"/>
                <a:gd name="T49" fmla="*/ 312 h 393"/>
                <a:gd name="T50" fmla="*/ 239 w 301"/>
                <a:gd name="T51" fmla="*/ 322 h 393"/>
                <a:gd name="T52" fmla="*/ 162 w 301"/>
                <a:gd name="T53" fmla="*/ 275 h 393"/>
                <a:gd name="T54" fmla="*/ 154 w 301"/>
                <a:gd name="T55" fmla="*/ 285 h 393"/>
                <a:gd name="T56" fmla="*/ 236 w 301"/>
                <a:gd name="T57" fmla="*/ 345 h 393"/>
                <a:gd name="T58" fmla="*/ 243 w 301"/>
                <a:gd name="T59" fmla="*/ 373 h 393"/>
                <a:gd name="T60" fmla="*/ 276 w 301"/>
                <a:gd name="T61" fmla="*/ 387 h 393"/>
                <a:gd name="T62" fmla="*/ 296 w 301"/>
                <a:gd name="T63" fmla="*/ 228 h 393"/>
                <a:gd name="T64" fmla="*/ 271 w 301"/>
                <a:gd name="T65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01" h="393">
                  <a:moveTo>
                    <a:pt x="271" y="0"/>
                  </a:moveTo>
                  <a:lnTo>
                    <a:pt x="248" y="0"/>
                  </a:lnTo>
                  <a:lnTo>
                    <a:pt x="248" y="80"/>
                  </a:lnTo>
                  <a:lnTo>
                    <a:pt x="61" y="80"/>
                  </a:lnTo>
                  <a:lnTo>
                    <a:pt x="49" y="89"/>
                  </a:lnTo>
                  <a:lnTo>
                    <a:pt x="41" y="99"/>
                  </a:lnTo>
                  <a:lnTo>
                    <a:pt x="29" y="99"/>
                  </a:lnTo>
                  <a:lnTo>
                    <a:pt x="17" y="99"/>
                  </a:lnTo>
                  <a:lnTo>
                    <a:pt x="0" y="107"/>
                  </a:lnTo>
                  <a:lnTo>
                    <a:pt x="0" y="182"/>
                  </a:lnTo>
                  <a:lnTo>
                    <a:pt x="24" y="196"/>
                  </a:lnTo>
                  <a:lnTo>
                    <a:pt x="61" y="223"/>
                  </a:lnTo>
                  <a:lnTo>
                    <a:pt x="110" y="271"/>
                  </a:lnTo>
                  <a:lnTo>
                    <a:pt x="121" y="271"/>
                  </a:lnTo>
                  <a:lnTo>
                    <a:pt x="126" y="271"/>
                  </a:lnTo>
                  <a:lnTo>
                    <a:pt x="118" y="238"/>
                  </a:lnTo>
                  <a:lnTo>
                    <a:pt x="121" y="223"/>
                  </a:lnTo>
                  <a:lnTo>
                    <a:pt x="118" y="215"/>
                  </a:lnTo>
                  <a:lnTo>
                    <a:pt x="110" y="210"/>
                  </a:lnTo>
                  <a:lnTo>
                    <a:pt x="106" y="210"/>
                  </a:lnTo>
                  <a:lnTo>
                    <a:pt x="106" y="196"/>
                  </a:lnTo>
                  <a:lnTo>
                    <a:pt x="98" y="196"/>
                  </a:lnTo>
                  <a:lnTo>
                    <a:pt x="81" y="210"/>
                  </a:lnTo>
                  <a:lnTo>
                    <a:pt x="73" y="210"/>
                  </a:lnTo>
                  <a:lnTo>
                    <a:pt x="64" y="205"/>
                  </a:lnTo>
                  <a:lnTo>
                    <a:pt x="64" y="196"/>
                  </a:lnTo>
                  <a:lnTo>
                    <a:pt x="77" y="177"/>
                  </a:lnTo>
                  <a:lnTo>
                    <a:pt x="89" y="172"/>
                  </a:lnTo>
                  <a:lnTo>
                    <a:pt x="98" y="159"/>
                  </a:lnTo>
                  <a:lnTo>
                    <a:pt x="110" y="159"/>
                  </a:lnTo>
                  <a:lnTo>
                    <a:pt x="121" y="164"/>
                  </a:lnTo>
                  <a:lnTo>
                    <a:pt x="130" y="187"/>
                  </a:lnTo>
                  <a:lnTo>
                    <a:pt x="133" y="196"/>
                  </a:lnTo>
                  <a:lnTo>
                    <a:pt x="142" y="196"/>
                  </a:lnTo>
                  <a:lnTo>
                    <a:pt x="150" y="191"/>
                  </a:lnTo>
                  <a:lnTo>
                    <a:pt x="158" y="196"/>
                  </a:lnTo>
                  <a:lnTo>
                    <a:pt x="158" y="201"/>
                  </a:lnTo>
                  <a:lnTo>
                    <a:pt x="146" y="210"/>
                  </a:lnTo>
                  <a:lnTo>
                    <a:pt x="146" y="220"/>
                  </a:lnTo>
                  <a:lnTo>
                    <a:pt x="133" y="233"/>
                  </a:lnTo>
                  <a:lnTo>
                    <a:pt x="146" y="247"/>
                  </a:lnTo>
                  <a:lnTo>
                    <a:pt x="158" y="257"/>
                  </a:lnTo>
                  <a:lnTo>
                    <a:pt x="170" y="257"/>
                  </a:lnTo>
                  <a:lnTo>
                    <a:pt x="190" y="275"/>
                  </a:lnTo>
                  <a:lnTo>
                    <a:pt x="202" y="275"/>
                  </a:lnTo>
                  <a:lnTo>
                    <a:pt x="214" y="271"/>
                  </a:lnTo>
                  <a:lnTo>
                    <a:pt x="223" y="271"/>
                  </a:lnTo>
                  <a:lnTo>
                    <a:pt x="236" y="275"/>
                  </a:lnTo>
                  <a:lnTo>
                    <a:pt x="239" y="298"/>
                  </a:lnTo>
                  <a:lnTo>
                    <a:pt x="251" y="312"/>
                  </a:lnTo>
                  <a:lnTo>
                    <a:pt x="248" y="322"/>
                  </a:lnTo>
                  <a:lnTo>
                    <a:pt x="239" y="322"/>
                  </a:lnTo>
                  <a:lnTo>
                    <a:pt x="182" y="285"/>
                  </a:lnTo>
                  <a:lnTo>
                    <a:pt x="162" y="275"/>
                  </a:lnTo>
                  <a:lnTo>
                    <a:pt x="154" y="275"/>
                  </a:lnTo>
                  <a:lnTo>
                    <a:pt x="154" y="285"/>
                  </a:lnTo>
                  <a:lnTo>
                    <a:pt x="158" y="293"/>
                  </a:lnTo>
                  <a:lnTo>
                    <a:pt x="236" y="345"/>
                  </a:lnTo>
                  <a:lnTo>
                    <a:pt x="236" y="363"/>
                  </a:lnTo>
                  <a:lnTo>
                    <a:pt x="243" y="373"/>
                  </a:lnTo>
                  <a:lnTo>
                    <a:pt x="256" y="378"/>
                  </a:lnTo>
                  <a:lnTo>
                    <a:pt x="276" y="387"/>
                  </a:lnTo>
                  <a:lnTo>
                    <a:pt x="292" y="392"/>
                  </a:lnTo>
                  <a:lnTo>
                    <a:pt x="296" y="228"/>
                  </a:lnTo>
                  <a:lnTo>
                    <a:pt x="300" y="0"/>
                  </a:lnTo>
                  <a:lnTo>
                    <a:pt x="271" y="0"/>
                  </a:lnTo>
                </a:path>
              </a:pathLst>
            </a:custGeom>
            <a:solidFill>
              <a:srgbClr val="CCCCFF"/>
            </a:solidFill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58" name="AutoShape 56"/>
            <p:cNvSpPr>
              <a:spLocks/>
            </p:cNvSpPr>
            <p:nvPr/>
          </p:nvSpPr>
          <p:spPr bwMode="auto">
            <a:xfrm>
              <a:off x="3798888" y="1106488"/>
              <a:ext cx="549275" cy="369887"/>
            </a:xfrm>
            <a:custGeom>
              <a:avLst/>
              <a:gdLst>
                <a:gd name="T0" fmla="*/ 237 w 238"/>
                <a:gd name="T1" fmla="*/ 0 h 262"/>
                <a:gd name="T2" fmla="*/ 109 w 238"/>
                <a:gd name="T3" fmla="*/ 0 h 262"/>
                <a:gd name="T4" fmla="*/ 109 w 238"/>
                <a:gd name="T5" fmla="*/ 24 h 262"/>
                <a:gd name="T6" fmla="*/ 4 w 238"/>
                <a:gd name="T7" fmla="*/ 24 h 262"/>
                <a:gd name="T8" fmla="*/ 0 w 238"/>
                <a:gd name="T9" fmla="*/ 256 h 262"/>
                <a:gd name="T10" fmla="*/ 137 w 238"/>
                <a:gd name="T11" fmla="*/ 261 h 262"/>
                <a:gd name="T12" fmla="*/ 161 w 238"/>
                <a:gd name="T13" fmla="*/ 234 h 262"/>
                <a:gd name="T14" fmla="*/ 165 w 238"/>
                <a:gd name="T15" fmla="*/ 210 h 262"/>
                <a:gd name="T16" fmla="*/ 173 w 238"/>
                <a:gd name="T17" fmla="*/ 191 h 262"/>
                <a:gd name="T18" fmla="*/ 177 w 238"/>
                <a:gd name="T19" fmla="*/ 159 h 262"/>
                <a:gd name="T20" fmla="*/ 181 w 238"/>
                <a:gd name="T21" fmla="*/ 149 h 262"/>
                <a:gd name="T22" fmla="*/ 190 w 238"/>
                <a:gd name="T23" fmla="*/ 135 h 262"/>
                <a:gd name="T24" fmla="*/ 181 w 238"/>
                <a:gd name="T25" fmla="*/ 135 h 262"/>
                <a:gd name="T26" fmla="*/ 177 w 238"/>
                <a:gd name="T27" fmla="*/ 135 h 262"/>
                <a:gd name="T28" fmla="*/ 177 w 238"/>
                <a:gd name="T29" fmla="*/ 121 h 262"/>
                <a:gd name="T30" fmla="*/ 193 w 238"/>
                <a:gd name="T31" fmla="*/ 112 h 262"/>
                <a:gd name="T32" fmla="*/ 197 w 238"/>
                <a:gd name="T33" fmla="*/ 97 h 262"/>
                <a:gd name="T34" fmla="*/ 197 w 238"/>
                <a:gd name="T35" fmla="*/ 84 h 262"/>
                <a:gd name="T36" fmla="*/ 202 w 238"/>
                <a:gd name="T37" fmla="*/ 51 h 262"/>
                <a:gd name="T38" fmla="*/ 214 w 238"/>
                <a:gd name="T39" fmla="*/ 24 h 262"/>
                <a:gd name="T40" fmla="*/ 229 w 238"/>
                <a:gd name="T41" fmla="*/ 5 h 262"/>
                <a:gd name="T42" fmla="*/ 237 w 238"/>
                <a:gd name="T43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38" h="262">
                  <a:moveTo>
                    <a:pt x="237" y="0"/>
                  </a:moveTo>
                  <a:lnTo>
                    <a:pt x="109" y="0"/>
                  </a:lnTo>
                  <a:lnTo>
                    <a:pt x="109" y="24"/>
                  </a:lnTo>
                  <a:lnTo>
                    <a:pt x="4" y="24"/>
                  </a:lnTo>
                  <a:lnTo>
                    <a:pt x="0" y="256"/>
                  </a:lnTo>
                  <a:lnTo>
                    <a:pt x="137" y="261"/>
                  </a:lnTo>
                  <a:lnTo>
                    <a:pt x="161" y="234"/>
                  </a:lnTo>
                  <a:lnTo>
                    <a:pt x="165" y="210"/>
                  </a:lnTo>
                  <a:lnTo>
                    <a:pt x="173" y="191"/>
                  </a:lnTo>
                  <a:lnTo>
                    <a:pt x="177" y="159"/>
                  </a:lnTo>
                  <a:lnTo>
                    <a:pt x="181" y="149"/>
                  </a:lnTo>
                  <a:lnTo>
                    <a:pt x="190" y="135"/>
                  </a:lnTo>
                  <a:lnTo>
                    <a:pt x="181" y="135"/>
                  </a:lnTo>
                  <a:lnTo>
                    <a:pt x="177" y="135"/>
                  </a:lnTo>
                  <a:lnTo>
                    <a:pt x="177" y="121"/>
                  </a:lnTo>
                  <a:lnTo>
                    <a:pt x="193" y="112"/>
                  </a:lnTo>
                  <a:lnTo>
                    <a:pt x="197" y="97"/>
                  </a:lnTo>
                  <a:lnTo>
                    <a:pt x="197" y="84"/>
                  </a:lnTo>
                  <a:lnTo>
                    <a:pt x="202" y="51"/>
                  </a:lnTo>
                  <a:lnTo>
                    <a:pt x="214" y="24"/>
                  </a:lnTo>
                  <a:lnTo>
                    <a:pt x="229" y="5"/>
                  </a:lnTo>
                  <a:lnTo>
                    <a:pt x="237" y="0"/>
                  </a:lnTo>
                </a:path>
              </a:pathLst>
            </a:custGeom>
            <a:solidFill>
              <a:srgbClr val="CCCCFF"/>
            </a:solidFill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59" name="AutoShape 57"/>
            <p:cNvSpPr>
              <a:spLocks/>
            </p:cNvSpPr>
            <p:nvPr/>
          </p:nvSpPr>
          <p:spPr bwMode="auto">
            <a:xfrm>
              <a:off x="3757613" y="1444625"/>
              <a:ext cx="490537" cy="504825"/>
            </a:xfrm>
            <a:custGeom>
              <a:avLst/>
              <a:gdLst>
                <a:gd name="T0" fmla="*/ 160 w 213"/>
                <a:gd name="T1" fmla="*/ 5 h 358"/>
                <a:gd name="T2" fmla="*/ 24 w 213"/>
                <a:gd name="T3" fmla="*/ 0 h 358"/>
                <a:gd name="T4" fmla="*/ 20 w 213"/>
                <a:gd name="T5" fmla="*/ 173 h 358"/>
                <a:gd name="T6" fmla="*/ 29 w 213"/>
                <a:gd name="T7" fmla="*/ 179 h 358"/>
                <a:gd name="T8" fmla="*/ 32 w 213"/>
                <a:gd name="T9" fmla="*/ 192 h 358"/>
                <a:gd name="T10" fmla="*/ 41 w 213"/>
                <a:gd name="T11" fmla="*/ 216 h 358"/>
                <a:gd name="T12" fmla="*/ 52 w 213"/>
                <a:gd name="T13" fmla="*/ 230 h 358"/>
                <a:gd name="T14" fmla="*/ 64 w 213"/>
                <a:gd name="T15" fmla="*/ 249 h 358"/>
                <a:gd name="T16" fmla="*/ 64 w 213"/>
                <a:gd name="T17" fmla="*/ 282 h 358"/>
                <a:gd name="T18" fmla="*/ 60 w 213"/>
                <a:gd name="T19" fmla="*/ 310 h 358"/>
                <a:gd name="T20" fmla="*/ 56 w 213"/>
                <a:gd name="T21" fmla="*/ 328 h 358"/>
                <a:gd name="T22" fmla="*/ 44 w 213"/>
                <a:gd name="T23" fmla="*/ 338 h 358"/>
                <a:gd name="T24" fmla="*/ 36 w 213"/>
                <a:gd name="T25" fmla="*/ 333 h 358"/>
                <a:gd name="T26" fmla="*/ 24 w 213"/>
                <a:gd name="T27" fmla="*/ 319 h 358"/>
                <a:gd name="T28" fmla="*/ 20 w 213"/>
                <a:gd name="T29" fmla="*/ 287 h 358"/>
                <a:gd name="T30" fmla="*/ 24 w 213"/>
                <a:gd name="T31" fmla="*/ 263 h 358"/>
                <a:gd name="T32" fmla="*/ 24 w 213"/>
                <a:gd name="T33" fmla="*/ 216 h 358"/>
                <a:gd name="T34" fmla="*/ 16 w 213"/>
                <a:gd name="T35" fmla="*/ 211 h 358"/>
                <a:gd name="T36" fmla="*/ 12 w 213"/>
                <a:gd name="T37" fmla="*/ 216 h 358"/>
                <a:gd name="T38" fmla="*/ 8 w 213"/>
                <a:gd name="T39" fmla="*/ 225 h 358"/>
                <a:gd name="T40" fmla="*/ 0 w 213"/>
                <a:gd name="T41" fmla="*/ 235 h 358"/>
                <a:gd name="T42" fmla="*/ 0 w 213"/>
                <a:gd name="T43" fmla="*/ 249 h 358"/>
                <a:gd name="T44" fmla="*/ 0 w 213"/>
                <a:gd name="T45" fmla="*/ 268 h 358"/>
                <a:gd name="T46" fmla="*/ 4 w 213"/>
                <a:gd name="T47" fmla="*/ 292 h 358"/>
                <a:gd name="T48" fmla="*/ 8 w 213"/>
                <a:gd name="T49" fmla="*/ 324 h 358"/>
                <a:gd name="T50" fmla="*/ 29 w 213"/>
                <a:gd name="T51" fmla="*/ 352 h 358"/>
                <a:gd name="T52" fmla="*/ 36 w 213"/>
                <a:gd name="T53" fmla="*/ 357 h 358"/>
                <a:gd name="T54" fmla="*/ 44 w 213"/>
                <a:gd name="T55" fmla="*/ 357 h 358"/>
                <a:gd name="T56" fmla="*/ 56 w 213"/>
                <a:gd name="T57" fmla="*/ 352 h 358"/>
                <a:gd name="T58" fmla="*/ 68 w 213"/>
                <a:gd name="T59" fmla="*/ 343 h 358"/>
                <a:gd name="T60" fmla="*/ 76 w 213"/>
                <a:gd name="T61" fmla="*/ 338 h 358"/>
                <a:gd name="T62" fmla="*/ 97 w 213"/>
                <a:gd name="T63" fmla="*/ 343 h 358"/>
                <a:gd name="T64" fmla="*/ 109 w 213"/>
                <a:gd name="T65" fmla="*/ 343 h 358"/>
                <a:gd name="T66" fmla="*/ 116 w 213"/>
                <a:gd name="T67" fmla="*/ 333 h 358"/>
                <a:gd name="T68" fmla="*/ 132 w 213"/>
                <a:gd name="T69" fmla="*/ 319 h 358"/>
                <a:gd name="T70" fmla="*/ 141 w 213"/>
                <a:gd name="T71" fmla="*/ 319 h 358"/>
                <a:gd name="T72" fmla="*/ 160 w 213"/>
                <a:gd name="T73" fmla="*/ 292 h 358"/>
                <a:gd name="T74" fmla="*/ 176 w 213"/>
                <a:gd name="T75" fmla="*/ 295 h 358"/>
                <a:gd name="T76" fmla="*/ 192 w 213"/>
                <a:gd name="T77" fmla="*/ 292 h 358"/>
                <a:gd name="T78" fmla="*/ 209 w 213"/>
                <a:gd name="T79" fmla="*/ 282 h 358"/>
                <a:gd name="T80" fmla="*/ 212 w 213"/>
                <a:gd name="T81" fmla="*/ 273 h 358"/>
                <a:gd name="T82" fmla="*/ 204 w 213"/>
                <a:gd name="T83" fmla="*/ 254 h 358"/>
                <a:gd name="T84" fmla="*/ 212 w 213"/>
                <a:gd name="T85" fmla="*/ 230 h 358"/>
                <a:gd name="T86" fmla="*/ 209 w 213"/>
                <a:gd name="T87" fmla="*/ 216 h 358"/>
                <a:gd name="T88" fmla="*/ 212 w 213"/>
                <a:gd name="T89" fmla="*/ 187 h 358"/>
                <a:gd name="T90" fmla="*/ 204 w 213"/>
                <a:gd name="T91" fmla="*/ 165 h 358"/>
                <a:gd name="T92" fmla="*/ 192 w 213"/>
                <a:gd name="T93" fmla="*/ 141 h 358"/>
                <a:gd name="T94" fmla="*/ 180 w 213"/>
                <a:gd name="T95" fmla="*/ 136 h 358"/>
                <a:gd name="T96" fmla="*/ 160 w 213"/>
                <a:gd name="T97" fmla="*/ 113 h 358"/>
                <a:gd name="T98" fmla="*/ 153 w 213"/>
                <a:gd name="T99" fmla="*/ 89 h 358"/>
                <a:gd name="T100" fmla="*/ 144 w 213"/>
                <a:gd name="T101" fmla="*/ 84 h 358"/>
                <a:gd name="T102" fmla="*/ 148 w 213"/>
                <a:gd name="T103" fmla="*/ 62 h 358"/>
                <a:gd name="T104" fmla="*/ 148 w 213"/>
                <a:gd name="T105" fmla="*/ 33 h 358"/>
                <a:gd name="T106" fmla="*/ 160 w 213"/>
                <a:gd name="T107" fmla="*/ 5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13" h="358">
                  <a:moveTo>
                    <a:pt x="160" y="5"/>
                  </a:moveTo>
                  <a:lnTo>
                    <a:pt x="24" y="0"/>
                  </a:lnTo>
                  <a:lnTo>
                    <a:pt x="20" y="173"/>
                  </a:lnTo>
                  <a:lnTo>
                    <a:pt x="29" y="179"/>
                  </a:lnTo>
                  <a:lnTo>
                    <a:pt x="32" y="192"/>
                  </a:lnTo>
                  <a:lnTo>
                    <a:pt x="41" y="216"/>
                  </a:lnTo>
                  <a:lnTo>
                    <a:pt x="52" y="230"/>
                  </a:lnTo>
                  <a:lnTo>
                    <a:pt x="64" y="249"/>
                  </a:lnTo>
                  <a:lnTo>
                    <a:pt x="64" y="282"/>
                  </a:lnTo>
                  <a:lnTo>
                    <a:pt x="60" y="310"/>
                  </a:lnTo>
                  <a:lnTo>
                    <a:pt x="56" y="328"/>
                  </a:lnTo>
                  <a:lnTo>
                    <a:pt x="44" y="338"/>
                  </a:lnTo>
                  <a:lnTo>
                    <a:pt x="36" y="333"/>
                  </a:lnTo>
                  <a:lnTo>
                    <a:pt x="24" y="319"/>
                  </a:lnTo>
                  <a:lnTo>
                    <a:pt x="20" y="287"/>
                  </a:lnTo>
                  <a:lnTo>
                    <a:pt x="24" y="263"/>
                  </a:lnTo>
                  <a:lnTo>
                    <a:pt x="24" y="216"/>
                  </a:lnTo>
                  <a:lnTo>
                    <a:pt x="16" y="211"/>
                  </a:lnTo>
                  <a:lnTo>
                    <a:pt x="12" y="216"/>
                  </a:lnTo>
                  <a:lnTo>
                    <a:pt x="8" y="225"/>
                  </a:lnTo>
                  <a:lnTo>
                    <a:pt x="0" y="235"/>
                  </a:lnTo>
                  <a:lnTo>
                    <a:pt x="0" y="249"/>
                  </a:lnTo>
                  <a:lnTo>
                    <a:pt x="0" y="268"/>
                  </a:lnTo>
                  <a:lnTo>
                    <a:pt x="4" y="292"/>
                  </a:lnTo>
                  <a:lnTo>
                    <a:pt x="8" y="324"/>
                  </a:lnTo>
                  <a:lnTo>
                    <a:pt x="29" y="352"/>
                  </a:lnTo>
                  <a:lnTo>
                    <a:pt x="36" y="357"/>
                  </a:lnTo>
                  <a:lnTo>
                    <a:pt x="44" y="357"/>
                  </a:lnTo>
                  <a:lnTo>
                    <a:pt x="56" y="352"/>
                  </a:lnTo>
                  <a:lnTo>
                    <a:pt x="68" y="343"/>
                  </a:lnTo>
                  <a:lnTo>
                    <a:pt x="76" y="338"/>
                  </a:lnTo>
                  <a:lnTo>
                    <a:pt x="97" y="343"/>
                  </a:lnTo>
                  <a:lnTo>
                    <a:pt x="109" y="343"/>
                  </a:lnTo>
                  <a:lnTo>
                    <a:pt x="116" y="333"/>
                  </a:lnTo>
                  <a:lnTo>
                    <a:pt x="132" y="319"/>
                  </a:lnTo>
                  <a:lnTo>
                    <a:pt x="141" y="319"/>
                  </a:lnTo>
                  <a:lnTo>
                    <a:pt x="160" y="292"/>
                  </a:lnTo>
                  <a:lnTo>
                    <a:pt x="176" y="295"/>
                  </a:lnTo>
                  <a:lnTo>
                    <a:pt x="192" y="292"/>
                  </a:lnTo>
                  <a:lnTo>
                    <a:pt x="209" y="282"/>
                  </a:lnTo>
                  <a:lnTo>
                    <a:pt x="212" y="273"/>
                  </a:lnTo>
                  <a:lnTo>
                    <a:pt x="204" y="254"/>
                  </a:lnTo>
                  <a:lnTo>
                    <a:pt x="212" y="230"/>
                  </a:lnTo>
                  <a:lnTo>
                    <a:pt x="209" y="216"/>
                  </a:lnTo>
                  <a:lnTo>
                    <a:pt x="212" y="187"/>
                  </a:lnTo>
                  <a:lnTo>
                    <a:pt x="204" y="165"/>
                  </a:lnTo>
                  <a:lnTo>
                    <a:pt x="192" y="141"/>
                  </a:lnTo>
                  <a:lnTo>
                    <a:pt x="180" y="136"/>
                  </a:lnTo>
                  <a:lnTo>
                    <a:pt x="160" y="113"/>
                  </a:lnTo>
                  <a:lnTo>
                    <a:pt x="153" y="89"/>
                  </a:lnTo>
                  <a:lnTo>
                    <a:pt x="144" y="84"/>
                  </a:lnTo>
                  <a:lnTo>
                    <a:pt x="148" y="62"/>
                  </a:lnTo>
                  <a:lnTo>
                    <a:pt x="148" y="33"/>
                  </a:lnTo>
                  <a:lnTo>
                    <a:pt x="160" y="5"/>
                  </a:lnTo>
                </a:path>
              </a:pathLst>
            </a:custGeom>
            <a:solidFill>
              <a:srgbClr val="CCCCFF"/>
            </a:solidFill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60" name="AutoShape 58"/>
            <p:cNvSpPr>
              <a:spLocks/>
            </p:cNvSpPr>
            <p:nvPr/>
          </p:nvSpPr>
          <p:spPr bwMode="auto">
            <a:xfrm>
              <a:off x="2619375" y="1276350"/>
              <a:ext cx="146050" cy="41275"/>
            </a:xfrm>
            <a:custGeom>
              <a:avLst/>
              <a:gdLst>
                <a:gd name="T0" fmla="*/ 62 w 63"/>
                <a:gd name="T1" fmla="*/ 27 h 28"/>
                <a:gd name="T2" fmla="*/ 62 w 63"/>
                <a:gd name="T3" fmla="*/ 0 h 28"/>
                <a:gd name="T4" fmla="*/ 50 w 63"/>
                <a:gd name="T5" fmla="*/ 5 h 28"/>
                <a:gd name="T6" fmla="*/ 20 w 63"/>
                <a:gd name="T7" fmla="*/ 0 h 28"/>
                <a:gd name="T8" fmla="*/ 5 w 63"/>
                <a:gd name="T9" fmla="*/ 0 h 28"/>
                <a:gd name="T10" fmla="*/ 0 w 63"/>
                <a:gd name="T11" fmla="*/ 0 h 28"/>
                <a:gd name="T12" fmla="*/ 0 w 63"/>
                <a:gd name="T13" fmla="*/ 14 h 28"/>
                <a:gd name="T14" fmla="*/ 8 w 63"/>
                <a:gd name="T15" fmla="*/ 18 h 28"/>
                <a:gd name="T16" fmla="*/ 20 w 63"/>
                <a:gd name="T17" fmla="*/ 18 h 28"/>
                <a:gd name="T18" fmla="*/ 42 w 63"/>
                <a:gd name="T19" fmla="*/ 23 h 28"/>
                <a:gd name="T20" fmla="*/ 62 w 63"/>
                <a:gd name="T21" fmla="*/ 2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3" h="28">
                  <a:moveTo>
                    <a:pt x="62" y="27"/>
                  </a:moveTo>
                  <a:lnTo>
                    <a:pt x="62" y="0"/>
                  </a:lnTo>
                  <a:lnTo>
                    <a:pt x="50" y="5"/>
                  </a:lnTo>
                  <a:lnTo>
                    <a:pt x="20" y="0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14"/>
                  </a:lnTo>
                  <a:lnTo>
                    <a:pt x="8" y="18"/>
                  </a:lnTo>
                  <a:lnTo>
                    <a:pt x="20" y="18"/>
                  </a:lnTo>
                  <a:lnTo>
                    <a:pt x="42" y="23"/>
                  </a:lnTo>
                  <a:lnTo>
                    <a:pt x="62" y="27"/>
                  </a:lnTo>
                </a:path>
              </a:pathLst>
            </a:custGeom>
            <a:solidFill>
              <a:srgbClr val="CCCCFF"/>
            </a:solidFill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61" name="AutoShape 59"/>
            <p:cNvSpPr>
              <a:spLocks/>
            </p:cNvSpPr>
            <p:nvPr/>
          </p:nvSpPr>
          <p:spPr bwMode="auto">
            <a:xfrm>
              <a:off x="3146425" y="900113"/>
              <a:ext cx="663575" cy="409575"/>
            </a:xfrm>
            <a:custGeom>
              <a:avLst/>
              <a:gdLst>
                <a:gd name="T0" fmla="*/ 205 w 287"/>
                <a:gd name="T1" fmla="*/ 0 h 292"/>
                <a:gd name="T2" fmla="*/ 186 w 287"/>
                <a:gd name="T3" fmla="*/ 56 h 292"/>
                <a:gd name="T4" fmla="*/ 137 w 287"/>
                <a:gd name="T5" fmla="*/ 56 h 292"/>
                <a:gd name="T6" fmla="*/ 137 w 287"/>
                <a:gd name="T7" fmla="*/ 38 h 292"/>
                <a:gd name="T8" fmla="*/ 125 w 287"/>
                <a:gd name="T9" fmla="*/ 38 h 292"/>
                <a:gd name="T10" fmla="*/ 125 w 287"/>
                <a:gd name="T11" fmla="*/ 29 h 292"/>
                <a:gd name="T12" fmla="*/ 85 w 287"/>
                <a:gd name="T13" fmla="*/ 29 h 292"/>
                <a:gd name="T14" fmla="*/ 85 w 287"/>
                <a:gd name="T15" fmla="*/ 38 h 292"/>
                <a:gd name="T16" fmla="*/ 85 w 287"/>
                <a:gd name="T17" fmla="*/ 56 h 292"/>
                <a:gd name="T18" fmla="*/ 76 w 287"/>
                <a:gd name="T19" fmla="*/ 70 h 292"/>
                <a:gd name="T20" fmla="*/ 76 w 287"/>
                <a:gd name="T21" fmla="*/ 84 h 292"/>
                <a:gd name="T22" fmla="*/ 65 w 287"/>
                <a:gd name="T23" fmla="*/ 94 h 292"/>
                <a:gd name="T24" fmla="*/ 65 w 287"/>
                <a:gd name="T25" fmla="*/ 113 h 292"/>
                <a:gd name="T26" fmla="*/ 56 w 287"/>
                <a:gd name="T27" fmla="*/ 118 h 292"/>
                <a:gd name="T28" fmla="*/ 49 w 287"/>
                <a:gd name="T29" fmla="*/ 127 h 292"/>
                <a:gd name="T30" fmla="*/ 44 w 287"/>
                <a:gd name="T31" fmla="*/ 140 h 292"/>
                <a:gd name="T32" fmla="*/ 44 w 287"/>
                <a:gd name="T33" fmla="*/ 159 h 292"/>
                <a:gd name="T34" fmla="*/ 56 w 287"/>
                <a:gd name="T35" fmla="*/ 173 h 292"/>
                <a:gd name="T36" fmla="*/ 61 w 287"/>
                <a:gd name="T37" fmla="*/ 188 h 292"/>
                <a:gd name="T38" fmla="*/ 56 w 287"/>
                <a:gd name="T39" fmla="*/ 211 h 292"/>
                <a:gd name="T40" fmla="*/ 61 w 287"/>
                <a:gd name="T41" fmla="*/ 221 h 292"/>
                <a:gd name="T42" fmla="*/ 68 w 287"/>
                <a:gd name="T43" fmla="*/ 225 h 292"/>
                <a:gd name="T44" fmla="*/ 65 w 287"/>
                <a:gd name="T45" fmla="*/ 235 h 292"/>
                <a:gd name="T46" fmla="*/ 53 w 287"/>
                <a:gd name="T47" fmla="*/ 248 h 292"/>
                <a:gd name="T48" fmla="*/ 53 w 287"/>
                <a:gd name="T49" fmla="*/ 258 h 292"/>
                <a:gd name="T50" fmla="*/ 41 w 287"/>
                <a:gd name="T51" fmla="*/ 262 h 292"/>
                <a:gd name="T52" fmla="*/ 20 w 287"/>
                <a:gd name="T53" fmla="*/ 262 h 292"/>
                <a:gd name="T54" fmla="*/ 12 w 287"/>
                <a:gd name="T55" fmla="*/ 272 h 292"/>
                <a:gd name="T56" fmla="*/ 0 w 287"/>
                <a:gd name="T57" fmla="*/ 286 h 292"/>
                <a:gd name="T58" fmla="*/ 12 w 287"/>
                <a:gd name="T59" fmla="*/ 291 h 292"/>
                <a:gd name="T60" fmla="*/ 29 w 287"/>
                <a:gd name="T61" fmla="*/ 281 h 292"/>
                <a:gd name="T62" fmla="*/ 41 w 287"/>
                <a:gd name="T63" fmla="*/ 277 h 292"/>
                <a:gd name="T64" fmla="*/ 53 w 287"/>
                <a:gd name="T65" fmla="*/ 277 h 292"/>
                <a:gd name="T66" fmla="*/ 61 w 287"/>
                <a:gd name="T67" fmla="*/ 272 h 292"/>
                <a:gd name="T68" fmla="*/ 73 w 287"/>
                <a:gd name="T69" fmla="*/ 262 h 292"/>
                <a:gd name="T70" fmla="*/ 258 w 287"/>
                <a:gd name="T71" fmla="*/ 262 h 292"/>
                <a:gd name="T72" fmla="*/ 262 w 287"/>
                <a:gd name="T73" fmla="*/ 178 h 292"/>
                <a:gd name="T74" fmla="*/ 286 w 287"/>
                <a:gd name="T75" fmla="*/ 178 h 292"/>
                <a:gd name="T76" fmla="*/ 286 w 287"/>
                <a:gd name="T77" fmla="*/ 29 h 292"/>
                <a:gd name="T78" fmla="*/ 262 w 287"/>
                <a:gd name="T79" fmla="*/ 29 h 292"/>
                <a:gd name="T80" fmla="*/ 262 w 287"/>
                <a:gd name="T81" fmla="*/ 0 h 292"/>
                <a:gd name="T82" fmla="*/ 205 w 287"/>
                <a:gd name="T83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7" h="292">
                  <a:moveTo>
                    <a:pt x="205" y="0"/>
                  </a:moveTo>
                  <a:lnTo>
                    <a:pt x="186" y="56"/>
                  </a:lnTo>
                  <a:lnTo>
                    <a:pt x="137" y="56"/>
                  </a:lnTo>
                  <a:lnTo>
                    <a:pt x="137" y="38"/>
                  </a:lnTo>
                  <a:lnTo>
                    <a:pt x="125" y="38"/>
                  </a:lnTo>
                  <a:lnTo>
                    <a:pt x="125" y="29"/>
                  </a:lnTo>
                  <a:lnTo>
                    <a:pt x="85" y="29"/>
                  </a:lnTo>
                  <a:lnTo>
                    <a:pt x="85" y="38"/>
                  </a:lnTo>
                  <a:lnTo>
                    <a:pt x="85" y="56"/>
                  </a:lnTo>
                  <a:lnTo>
                    <a:pt x="76" y="70"/>
                  </a:lnTo>
                  <a:lnTo>
                    <a:pt x="76" y="84"/>
                  </a:lnTo>
                  <a:lnTo>
                    <a:pt x="65" y="94"/>
                  </a:lnTo>
                  <a:lnTo>
                    <a:pt x="65" y="113"/>
                  </a:lnTo>
                  <a:lnTo>
                    <a:pt x="56" y="118"/>
                  </a:lnTo>
                  <a:lnTo>
                    <a:pt x="49" y="127"/>
                  </a:lnTo>
                  <a:lnTo>
                    <a:pt x="44" y="140"/>
                  </a:lnTo>
                  <a:lnTo>
                    <a:pt x="44" y="159"/>
                  </a:lnTo>
                  <a:lnTo>
                    <a:pt x="56" y="173"/>
                  </a:lnTo>
                  <a:lnTo>
                    <a:pt x="61" y="188"/>
                  </a:lnTo>
                  <a:lnTo>
                    <a:pt x="56" y="211"/>
                  </a:lnTo>
                  <a:lnTo>
                    <a:pt x="61" y="221"/>
                  </a:lnTo>
                  <a:lnTo>
                    <a:pt x="68" y="225"/>
                  </a:lnTo>
                  <a:lnTo>
                    <a:pt x="65" y="235"/>
                  </a:lnTo>
                  <a:lnTo>
                    <a:pt x="53" y="248"/>
                  </a:lnTo>
                  <a:lnTo>
                    <a:pt x="53" y="258"/>
                  </a:lnTo>
                  <a:lnTo>
                    <a:pt x="41" y="262"/>
                  </a:lnTo>
                  <a:lnTo>
                    <a:pt x="20" y="262"/>
                  </a:lnTo>
                  <a:lnTo>
                    <a:pt x="12" y="272"/>
                  </a:lnTo>
                  <a:lnTo>
                    <a:pt x="0" y="286"/>
                  </a:lnTo>
                  <a:lnTo>
                    <a:pt x="12" y="291"/>
                  </a:lnTo>
                  <a:lnTo>
                    <a:pt x="29" y="281"/>
                  </a:lnTo>
                  <a:lnTo>
                    <a:pt x="41" y="277"/>
                  </a:lnTo>
                  <a:lnTo>
                    <a:pt x="53" y="277"/>
                  </a:lnTo>
                  <a:lnTo>
                    <a:pt x="61" y="272"/>
                  </a:lnTo>
                  <a:lnTo>
                    <a:pt x="73" y="262"/>
                  </a:lnTo>
                  <a:lnTo>
                    <a:pt x="258" y="262"/>
                  </a:lnTo>
                  <a:lnTo>
                    <a:pt x="262" y="178"/>
                  </a:lnTo>
                  <a:lnTo>
                    <a:pt x="286" y="178"/>
                  </a:lnTo>
                  <a:lnTo>
                    <a:pt x="286" y="29"/>
                  </a:lnTo>
                  <a:lnTo>
                    <a:pt x="262" y="29"/>
                  </a:lnTo>
                  <a:lnTo>
                    <a:pt x="262" y="0"/>
                  </a:lnTo>
                  <a:lnTo>
                    <a:pt x="205" y="0"/>
                  </a:lnTo>
                </a:path>
              </a:pathLst>
            </a:custGeom>
            <a:solidFill>
              <a:srgbClr val="CCCCFF"/>
            </a:solidFill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62" name="AutoShape 60"/>
            <p:cNvSpPr>
              <a:spLocks/>
            </p:cNvSpPr>
            <p:nvPr/>
          </p:nvSpPr>
          <p:spPr bwMode="auto">
            <a:xfrm>
              <a:off x="6945313" y="1154113"/>
              <a:ext cx="492125" cy="411162"/>
            </a:xfrm>
            <a:custGeom>
              <a:avLst/>
              <a:gdLst>
                <a:gd name="T0" fmla="*/ 208 w 212"/>
                <a:gd name="T1" fmla="*/ 144 h 293"/>
                <a:gd name="T2" fmla="*/ 186 w 212"/>
                <a:gd name="T3" fmla="*/ 149 h 293"/>
                <a:gd name="T4" fmla="*/ 171 w 212"/>
                <a:gd name="T5" fmla="*/ 144 h 293"/>
                <a:gd name="T6" fmla="*/ 150 w 212"/>
                <a:gd name="T7" fmla="*/ 144 h 293"/>
                <a:gd name="T8" fmla="*/ 138 w 212"/>
                <a:gd name="T9" fmla="*/ 139 h 293"/>
                <a:gd name="T10" fmla="*/ 130 w 212"/>
                <a:gd name="T11" fmla="*/ 121 h 293"/>
                <a:gd name="T12" fmla="*/ 126 w 212"/>
                <a:gd name="T13" fmla="*/ 75 h 293"/>
                <a:gd name="T14" fmla="*/ 126 w 212"/>
                <a:gd name="T15" fmla="*/ 56 h 293"/>
                <a:gd name="T16" fmla="*/ 117 w 212"/>
                <a:gd name="T17" fmla="*/ 42 h 293"/>
                <a:gd name="T18" fmla="*/ 109 w 212"/>
                <a:gd name="T19" fmla="*/ 32 h 293"/>
                <a:gd name="T20" fmla="*/ 117 w 212"/>
                <a:gd name="T21" fmla="*/ 24 h 293"/>
                <a:gd name="T22" fmla="*/ 122 w 212"/>
                <a:gd name="T23" fmla="*/ 10 h 293"/>
                <a:gd name="T24" fmla="*/ 0 w 212"/>
                <a:gd name="T25" fmla="*/ 0 h 293"/>
                <a:gd name="T26" fmla="*/ 0 w 212"/>
                <a:gd name="T27" fmla="*/ 292 h 293"/>
                <a:gd name="T28" fmla="*/ 162 w 212"/>
                <a:gd name="T29" fmla="*/ 292 h 293"/>
                <a:gd name="T30" fmla="*/ 211 w 212"/>
                <a:gd name="T31" fmla="*/ 292 h 293"/>
                <a:gd name="T32" fmla="*/ 211 w 212"/>
                <a:gd name="T33" fmla="*/ 265 h 293"/>
                <a:gd name="T34" fmla="*/ 211 w 212"/>
                <a:gd name="T35" fmla="*/ 204 h 293"/>
                <a:gd name="T36" fmla="*/ 208 w 212"/>
                <a:gd name="T37" fmla="*/ 144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12" h="293">
                  <a:moveTo>
                    <a:pt x="208" y="144"/>
                  </a:moveTo>
                  <a:lnTo>
                    <a:pt x="186" y="149"/>
                  </a:lnTo>
                  <a:lnTo>
                    <a:pt x="171" y="144"/>
                  </a:lnTo>
                  <a:lnTo>
                    <a:pt x="150" y="144"/>
                  </a:lnTo>
                  <a:lnTo>
                    <a:pt x="138" y="139"/>
                  </a:lnTo>
                  <a:lnTo>
                    <a:pt x="130" y="121"/>
                  </a:lnTo>
                  <a:lnTo>
                    <a:pt x="126" y="75"/>
                  </a:lnTo>
                  <a:lnTo>
                    <a:pt x="126" y="56"/>
                  </a:lnTo>
                  <a:lnTo>
                    <a:pt x="117" y="42"/>
                  </a:lnTo>
                  <a:lnTo>
                    <a:pt x="109" y="32"/>
                  </a:lnTo>
                  <a:lnTo>
                    <a:pt x="117" y="24"/>
                  </a:lnTo>
                  <a:lnTo>
                    <a:pt x="122" y="10"/>
                  </a:lnTo>
                  <a:lnTo>
                    <a:pt x="0" y="0"/>
                  </a:lnTo>
                  <a:lnTo>
                    <a:pt x="0" y="292"/>
                  </a:lnTo>
                  <a:lnTo>
                    <a:pt x="162" y="292"/>
                  </a:lnTo>
                  <a:lnTo>
                    <a:pt x="211" y="292"/>
                  </a:lnTo>
                  <a:lnTo>
                    <a:pt x="211" y="265"/>
                  </a:lnTo>
                  <a:lnTo>
                    <a:pt x="211" y="204"/>
                  </a:lnTo>
                  <a:lnTo>
                    <a:pt x="208" y="144"/>
                  </a:lnTo>
                </a:path>
              </a:pathLst>
            </a:custGeom>
            <a:solidFill>
              <a:srgbClr val="99FF99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63" name="AutoShape 61"/>
            <p:cNvSpPr>
              <a:spLocks/>
            </p:cNvSpPr>
            <p:nvPr/>
          </p:nvSpPr>
          <p:spPr bwMode="auto">
            <a:xfrm>
              <a:off x="7397750" y="908050"/>
              <a:ext cx="715963" cy="528638"/>
            </a:xfrm>
            <a:custGeom>
              <a:avLst/>
              <a:gdLst>
                <a:gd name="T0" fmla="*/ 313 w 314"/>
                <a:gd name="T1" fmla="*/ 196 h 375"/>
                <a:gd name="T2" fmla="*/ 313 w 314"/>
                <a:gd name="T3" fmla="*/ 183 h 375"/>
                <a:gd name="T4" fmla="*/ 309 w 314"/>
                <a:gd name="T5" fmla="*/ 178 h 375"/>
                <a:gd name="T6" fmla="*/ 301 w 314"/>
                <a:gd name="T7" fmla="*/ 154 h 375"/>
                <a:gd name="T8" fmla="*/ 304 w 314"/>
                <a:gd name="T9" fmla="*/ 140 h 375"/>
                <a:gd name="T10" fmla="*/ 304 w 314"/>
                <a:gd name="T11" fmla="*/ 126 h 375"/>
                <a:gd name="T12" fmla="*/ 313 w 314"/>
                <a:gd name="T13" fmla="*/ 108 h 375"/>
                <a:gd name="T14" fmla="*/ 313 w 314"/>
                <a:gd name="T15" fmla="*/ 99 h 375"/>
                <a:gd name="T16" fmla="*/ 304 w 314"/>
                <a:gd name="T17" fmla="*/ 99 h 375"/>
                <a:gd name="T18" fmla="*/ 292 w 314"/>
                <a:gd name="T19" fmla="*/ 103 h 375"/>
                <a:gd name="T20" fmla="*/ 289 w 314"/>
                <a:gd name="T21" fmla="*/ 108 h 375"/>
                <a:gd name="T22" fmla="*/ 284 w 314"/>
                <a:gd name="T23" fmla="*/ 103 h 375"/>
                <a:gd name="T24" fmla="*/ 277 w 314"/>
                <a:gd name="T25" fmla="*/ 99 h 375"/>
                <a:gd name="T26" fmla="*/ 265 w 314"/>
                <a:gd name="T27" fmla="*/ 94 h 375"/>
                <a:gd name="T28" fmla="*/ 260 w 314"/>
                <a:gd name="T29" fmla="*/ 75 h 375"/>
                <a:gd name="T30" fmla="*/ 236 w 314"/>
                <a:gd name="T31" fmla="*/ 75 h 375"/>
                <a:gd name="T32" fmla="*/ 216 w 314"/>
                <a:gd name="T33" fmla="*/ 66 h 375"/>
                <a:gd name="T34" fmla="*/ 209 w 314"/>
                <a:gd name="T35" fmla="*/ 56 h 375"/>
                <a:gd name="T36" fmla="*/ 201 w 314"/>
                <a:gd name="T37" fmla="*/ 56 h 375"/>
                <a:gd name="T38" fmla="*/ 189 w 314"/>
                <a:gd name="T39" fmla="*/ 66 h 375"/>
                <a:gd name="T40" fmla="*/ 168 w 314"/>
                <a:gd name="T41" fmla="*/ 48 h 375"/>
                <a:gd name="T42" fmla="*/ 160 w 314"/>
                <a:gd name="T43" fmla="*/ 38 h 375"/>
                <a:gd name="T44" fmla="*/ 148 w 314"/>
                <a:gd name="T45" fmla="*/ 43 h 375"/>
                <a:gd name="T46" fmla="*/ 133 w 314"/>
                <a:gd name="T47" fmla="*/ 29 h 375"/>
                <a:gd name="T48" fmla="*/ 112 w 314"/>
                <a:gd name="T49" fmla="*/ 29 h 375"/>
                <a:gd name="T50" fmla="*/ 92 w 314"/>
                <a:gd name="T51" fmla="*/ 14 h 375"/>
                <a:gd name="T52" fmla="*/ 85 w 314"/>
                <a:gd name="T53" fmla="*/ 0 h 375"/>
                <a:gd name="T54" fmla="*/ 68 w 314"/>
                <a:gd name="T55" fmla="*/ 5 h 375"/>
                <a:gd name="T56" fmla="*/ 56 w 314"/>
                <a:gd name="T57" fmla="*/ 5 h 375"/>
                <a:gd name="T58" fmla="*/ 48 w 314"/>
                <a:gd name="T59" fmla="*/ 14 h 375"/>
                <a:gd name="T60" fmla="*/ 44 w 314"/>
                <a:gd name="T61" fmla="*/ 24 h 375"/>
                <a:gd name="T62" fmla="*/ 36 w 314"/>
                <a:gd name="T63" fmla="*/ 29 h 375"/>
                <a:gd name="T64" fmla="*/ 21 w 314"/>
                <a:gd name="T65" fmla="*/ 19 h 375"/>
                <a:gd name="T66" fmla="*/ 16 w 314"/>
                <a:gd name="T67" fmla="*/ 29 h 375"/>
                <a:gd name="T68" fmla="*/ 16 w 314"/>
                <a:gd name="T69" fmla="*/ 43 h 375"/>
                <a:gd name="T70" fmla="*/ 4 w 314"/>
                <a:gd name="T71" fmla="*/ 51 h 375"/>
                <a:gd name="T72" fmla="*/ 0 w 314"/>
                <a:gd name="T73" fmla="*/ 66 h 375"/>
                <a:gd name="T74" fmla="*/ 0 w 314"/>
                <a:gd name="T75" fmla="*/ 84 h 375"/>
                <a:gd name="T76" fmla="*/ 4 w 314"/>
                <a:gd name="T77" fmla="*/ 140 h 375"/>
                <a:gd name="T78" fmla="*/ 16 w 314"/>
                <a:gd name="T79" fmla="*/ 164 h 375"/>
                <a:gd name="T80" fmla="*/ 21 w 314"/>
                <a:gd name="T81" fmla="*/ 183 h 375"/>
                <a:gd name="T82" fmla="*/ 16 w 314"/>
                <a:gd name="T83" fmla="*/ 206 h 375"/>
                <a:gd name="T84" fmla="*/ 12 w 314"/>
                <a:gd name="T85" fmla="*/ 258 h 375"/>
                <a:gd name="T86" fmla="*/ 4 w 314"/>
                <a:gd name="T87" fmla="*/ 299 h 375"/>
                <a:gd name="T88" fmla="*/ 4 w 314"/>
                <a:gd name="T89" fmla="*/ 309 h 375"/>
                <a:gd name="T90" fmla="*/ 9 w 314"/>
                <a:gd name="T91" fmla="*/ 374 h 375"/>
                <a:gd name="T92" fmla="*/ 160 w 314"/>
                <a:gd name="T93" fmla="*/ 210 h 375"/>
                <a:gd name="T94" fmla="*/ 168 w 314"/>
                <a:gd name="T95" fmla="*/ 191 h 375"/>
                <a:gd name="T96" fmla="*/ 180 w 314"/>
                <a:gd name="T97" fmla="*/ 178 h 375"/>
                <a:gd name="T98" fmla="*/ 197 w 314"/>
                <a:gd name="T99" fmla="*/ 183 h 375"/>
                <a:gd name="T100" fmla="*/ 209 w 314"/>
                <a:gd name="T101" fmla="*/ 188 h 375"/>
                <a:gd name="T102" fmla="*/ 216 w 314"/>
                <a:gd name="T103" fmla="*/ 178 h 375"/>
                <a:gd name="T104" fmla="*/ 228 w 314"/>
                <a:gd name="T105" fmla="*/ 169 h 375"/>
                <a:gd name="T106" fmla="*/ 236 w 314"/>
                <a:gd name="T107" fmla="*/ 173 h 375"/>
                <a:gd name="T108" fmla="*/ 236 w 314"/>
                <a:gd name="T109" fmla="*/ 178 h 375"/>
                <a:gd name="T110" fmla="*/ 236 w 314"/>
                <a:gd name="T111" fmla="*/ 188 h 375"/>
                <a:gd name="T112" fmla="*/ 245 w 314"/>
                <a:gd name="T113" fmla="*/ 183 h 375"/>
                <a:gd name="T114" fmla="*/ 253 w 314"/>
                <a:gd name="T115" fmla="*/ 196 h 375"/>
                <a:gd name="T116" fmla="*/ 260 w 314"/>
                <a:gd name="T117" fmla="*/ 196 h 375"/>
                <a:gd name="T118" fmla="*/ 272 w 314"/>
                <a:gd name="T119" fmla="*/ 210 h 375"/>
                <a:gd name="T120" fmla="*/ 280 w 314"/>
                <a:gd name="T121" fmla="*/ 206 h 375"/>
                <a:gd name="T122" fmla="*/ 284 w 314"/>
                <a:gd name="T123" fmla="*/ 196 h 375"/>
                <a:gd name="T124" fmla="*/ 313 w 314"/>
                <a:gd name="T125" fmla="*/ 196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14" h="375">
                  <a:moveTo>
                    <a:pt x="313" y="196"/>
                  </a:moveTo>
                  <a:lnTo>
                    <a:pt x="313" y="183"/>
                  </a:lnTo>
                  <a:lnTo>
                    <a:pt x="309" y="178"/>
                  </a:lnTo>
                  <a:lnTo>
                    <a:pt x="301" y="154"/>
                  </a:lnTo>
                  <a:lnTo>
                    <a:pt x="304" y="140"/>
                  </a:lnTo>
                  <a:lnTo>
                    <a:pt x="304" y="126"/>
                  </a:lnTo>
                  <a:lnTo>
                    <a:pt x="313" y="108"/>
                  </a:lnTo>
                  <a:lnTo>
                    <a:pt x="313" y="99"/>
                  </a:lnTo>
                  <a:lnTo>
                    <a:pt x="304" y="99"/>
                  </a:lnTo>
                  <a:lnTo>
                    <a:pt x="292" y="103"/>
                  </a:lnTo>
                  <a:lnTo>
                    <a:pt x="289" y="108"/>
                  </a:lnTo>
                  <a:lnTo>
                    <a:pt x="284" y="103"/>
                  </a:lnTo>
                  <a:lnTo>
                    <a:pt x="277" y="99"/>
                  </a:lnTo>
                  <a:lnTo>
                    <a:pt x="265" y="94"/>
                  </a:lnTo>
                  <a:lnTo>
                    <a:pt x="260" y="75"/>
                  </a:lnTo>
                  <a:lnTo>
                    <a:pt x="236" y="75"/>
                  </a:lnTo>
                  <a:lnTo>
                    <a:pt x="216" y="66"/>
                  </a:lnTo>
                  <a:lnTo>
                    <a:pt x="209" y="56"/>
                  </a:lnTo>
                  <a:lnTo>
                    <a:pt x="201" y="56"/>
                  </a:lnTo>
                  <a:lnTo>
                    <a:pt x="189" y="66"/>
                  </a:lnTo>
                  <a:lnTo>
                    <a:pt x="168" y="48"/>
                  </a:lnTo>
                  <a:lnTo>
                    <a:pt x="160" y="38"/>
                  </a:lnTo>
                  <a:lnTo>
                    <a:pt x="148" y="43"/>
                  </a:lnTo>
                  <a:lnTo>
                    <a:pt x="133" y="29"/>
                  </a:lnTo>
                  <a:lnTo>
                    <a:pt x="112" y="29"/>
                  </a:lnTo>
                  <a:lnTo>
                    <a:pt x="92" y="14"/>
                  </a:lnTo>
                  <a:lnTo>
                    <a:pt x="85" y="0"/>
                  </a:lnTo>
                  <a:lnTo>
                    <a:pt x="68" y="5"/>
                  </a:lnTo>
                  <a:lnTo>
                    <a:pt x="56" y="5"/>
                  </a:lnTo>
                  <a:lnTo>
                    <a:pt x="48" y="14"/>
                  </a:lnTo>
                  <a:lnTo>
                    <a:pt x="44" y="24"/>
                  </a:lnTo>
                  <a:lnTo>
                    <a:pt x="36" y="29"/>
                  </a:lnTo>
                  <a:lnTo>
                    <a:pt x="21" y="19"/>
                  </a:lnTo>
                  <a:lnTo>
                    <a:pt x="16" y="29"/>
                  </a:lnTo>
                  <a:lnTo>
                    <a:pt x="16" y="43"/>
                  </a:lnTo>
                  <a:lnTo>
                    <a:pt x="4" y="51"/>
                  </a:lnTo>
                  <a:lnTo>
                    <a:pt x="0" y="66"/>
                  </a:lnTo>
                  <a:lnTo>
                    <a:pt x="0" y="84"/>
                  </a:lnTo>
                  <a:lnTo>
                    <a:pt x="4" y="140"/>
                  </a:lnTo>
                  <a:lnTo>
                    <a:pt x="16" y="164"/>
                  </a:lnTo>
                  <a:lnTo>
                    <a:pt x="21" y="183"/>
                  </a:lnTo>
                  <a:lnTo>
                    <a:pt x="16" y="206"/>
                  </a:lnTo>
                  <a:lnTo>
                    <a:pt x="12" y="258"/>
                  </a:lnTo>
                  <a:lnTo>
                    <a:pt x="4" y="299"/>
                  </a:lnTo>
                  <a:lnTo>
                    <a:pt x="4" y="309"/>
                  </a:lnTo>
                  <a:lnTo>
                    <a:pt x="9" y="374"/>
                  </a:lnTo>
                  <a:lnTo>
                    <a:pt x="160" y="210"/>
                  </a:lnTo>
                  <a:lnTo>
                    <a:pt x="168" y="191"/>
                  </a:lnTo>
                  <a:lnTo>
                    <a:pt x="180" y="178"/>
                  </a:lnTo>
                  <a:lnTo>
                    <a:pt x="197" y="183"/>
                  </a:lnTo>
                  <a:lnTo>
                    <a:pt x="209" y="188"/>
                  </a:lnTo>
                  <a:lnTo>
                    <a:pt x="216" y="178"/>
                  </a:lnTo>
                  <a:lnTo>
                    <a:pt x="228" y="169"/>
                  </a:lnTo>
                  <a:lnTo>
                    <a:pt x="236" y="173"/>
                  </a:lnTo>
                  <a:lnTo>
                    <a:pt x="236" y="178"/>
                  </a:lnTo>
                  <a:lnTo>
                    <a:pt x="236" y="188"/>
                  </a:lnTo>
                  <a:lnTo>
                    <a:pt x="245" y="183"/>
                  </a:lnTo>
                  <a:lnTo>
                    <a:pt x="253" y="196"/>
                  </a:lnTo>
                  <a:lnTo>
                    <a:pt x="260" y="196"/>
                  </a:lnTo>
                  <a:lnTo>
                    <a:pt x="272" y="210"/>
                  </a:lnTo>
                  <a:lnTo>
                    <a:pt x="280" y="206"/>
                  </a:lnTo>
                  <a:lnTo>
                    <a:pt x="284" y="196"/>
                  </a:lnTo>
                  <a:lnTo>
                    <a:pt x="313" y="196"/>
                  </a:lnTo>
                </a:path>
              </a:pathLst>
            </a:custGeom>
            <a:solidFill>
              <a:srgbClr val="99FF99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64" name="AutoShape 62"/>
            <p:cNvSpPr>
              <a:spLocks/>
            </p:cNvSpPr>
            <p:nvPr/>
          </p:nvSpPr>
          <p:spPr bwMode="auto">
            <a:xfrm>
              <a:off x="6580188" y="1147763"/>
              <a:ext cx="396875" cy="696912"/>
            </a:xfrm>
            <a:custGeom>
              <a:avLst/>
              <a:gdLst>
                <a:gd name="T0" fmla="*/ 174 w 175"/>
                <a:gd name="T1" fmla="*/ 10 h 494"/>
                <a:gd name="T2" fmla="*/ 96 w 175"/>
                <a:gd name="T3" fmla="*/ 0 h 494"/>
                <a:gd name="T4" fmla="*/ 44 w 175"/>
                <a:gd name="T5" fmla="*/ 0 h 494"/>
                <a:gd name="T6" fmla="*/ 40 w 175"/>
                <a:gd name="T7" fmla="*/ 32 h 494"/>
                <a:gd name="T8" fmla="*/ 44 w 175"/>
                <a:gd name="T9" fmla="*/ 61 h 494"/>
                <a:gd name="T10" fmla="*/ 76 w 175"/>
                <a:gd name="T11" fmla="*/ 117 h 494"/>
                <a:gd name="T12" fmla="*/ 76 w 175"/>
                <a:gd name="T13" fmla="*/ 134 h 494"/>
                <a:gd name="T14" fmla="*/ 64 w 175"/>
                <a:gd name="T15" fmla="*/ 158 h 494"/>
                <a:gd name="T16" fmla="*/ 44 w 175"/>
                <a:gd name="T17" fmla="*/ 172 h 494"/>
                <a:gd name="T18" fmla="*/ 28 w 175"/>
                <a:gd name="T19" fmla="*/ 182 h 494"/>
                <a:gd name="T20" fmla="*/ 16 w 175"/>
                <a:gd name="T21" fmla="*/ 182 h 494"/>
                <a:gd name="T22" fmla="*/ 3 w 175"/>
                <a:gd name="T23" fmla="*/ 177 h 494"/>
                <a:gd name="T24" fmla="*/ 0 w 175"/>
                <a:gd name="T25" fmla="*/ 308 h 494"/>
                <a:gd name="T26" fmla="*/ 3 w 175"/>
                <a:gd name="T27" fmla="*/ 386 h 494"/>
                <a:gd name="T28" fmla="*/ 20 w 175"/>
                <a:gd name="T29" fmla="*/ 386 h 494"/>
                <a:gd name="T30" fmla="*/ 24 w 175"/>
                <a:gd name="T31" fmla="*/ 391 h 494"/>
                <a:gd name="T32" fmla="*/ 3 w 175"/>
                <a:gd name="T33" fmla="*/ 413 h 494"/>
                <a:gd name="T34" fmla="*/ 0 w 175"/>
                <a:gd name="T35" fmla="*/ 423 h 494"/>
                <a:gd name="T36" fmla="*/ 3 w 175"/>
                <a:gd name="T37" fmla="*/ 428 h 494"/>
                <a:gd name="T38" fmla="*/ 20 w 175"/>
                <a:gd name="T39" fmla="*/ 451 h 494"/>
                <a:gd name="T40" fmla="*/ 24 w 175"/>
                <a:gd name="T41" fmla="*/ 466 h 494"/>
                <a:gd name="T42" fmla="*/ 40 w 175"/>
                <a:gd name="T43" fmla="*/ 483 h 494"/>
                <a:gd name="T44" fmla="*/ 57 w 175"/>
                <a:gd name="T45" fmla="*/ 488 h 494"/>
                <a:gd name="T46" fmla="*/ 69 w 175"/>
                <a:gd name="T47" fmla="*/ 493 h 494"/>
                <a:gd name="T48" fmla="*/ 81 w 175"/>
                <a:gd name="T49" fmla="*/ 493 h 494"/>
                <a:gd name="T50" fmla="*/ 89 w 175"/>
                <a:gd name="T51" fmla="*/ 479 h 494"/>
                <a:gd name="T52" fmla="*/ 101 w 175"/>
                <a:gd name="T53" fmla="*/ 469 h 494"/>
                <a:gd name="T54" fmla="*/ 109 w 175"/>
                <a:gd name="T55" fmla="*/ 451 h 494"/>
                <a:gd name="T56" fmla="*/ 109 w 175"/>
                <a:gd name="T57" fmla="*/ 432 h 494"/>
                <a:gd name="T58" fmla="*/ 116 w 175"/>
                <a:gd name="T59" fmla="*/ 428 h 494"/>
                <a:gd name="T60" fmla="*/ 129 w 175"/>
                <a:gd name="T61" fmla="*/ 423 h 494"/>
                <a:gd name="T62" fmla="*/ 137 w 175"/>
                <a:gd name="T63" fmla="*/ 413 h 494"/>
                <a:gd name="T64" fmla="*/ 129 w 175"/>
                <a:gd name="T65" fmla="*/ 405 h 494"/>
                <a:gd name="T66" fmla="*/ 116 w 175"/>
                <a:gd name="T67" fmla="*/ 386 h 494"/>
                <a:gd name="T68" fmla="*/ 116 w 175"/>
                <a:gd name="T69" fmla="*/ 377 h 494"/>
                <a:gd name="T70" fmla="*/ 121 w 175"/>
                <a:gd name="T71" fmla="*/ 367 h 494"/>
                <a:gd name="T72" fmla="*/ 129 w 175"/>
                <a:gd name="T73" fmla="*/ 349 h 494"/>
                <a:gd name="T74" fmla="*/ 133 w 175"/>
                <a:gd name="T75" fmla="*/ 335 h 494"/>
                <a:gd name="T76" fmla="*/ 145 w 175"/>
                <a:gd name="T77" fmla="*/ 330 h 494"/>
                <a:gd name="T78" fmla="*/ 165 w 175"/>
                <a:gd name="T79" fmla="*/ 321 h 494"/>
                <a:gd name="T80" fmla="*/ 174 w 175"/>
                <a:gd name="T81" fmla="*/ 303 h 494"/>
                <a:gd name="T82" fmla="*/ 170 w 175"/>
                <a:gd name="T83" fmla="*/ 293 h 494"/>
                <a:gd name="T84" fmla="*/ 174 w 175"/>
                <a:gd name="T85" fmla="*/ 10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75" h="494">
                  <a:moveTo>
                    <a:pt x="174" y="10"/>
                  </a:moveTo>
                  <a:lnTo>
                    <a:pt x="96" y="0"/>
                  </a:lnTo>
                  <a:lnTo>
                    <a:pt x="44" y="0"/>
                  </a:lnTo>
                  <a:lnTo>
                    <a:pt x="40" y="32"/>
                  </a:lnTo>
                  <a:lnTo>
                    <a:pt x="44" y="61"/>
                  </a:lnTo>
                  <a:lnTo>
                    <a:pt x="76" y="117"/>
                  </a:lnTo>
                  <a:lnTo>
                    <a:pt x="76" y="134"/>
                  </a:lnTo>
                  <a:lnTo>
                    <a:pt x="64" y="158"/>
                  </a:lnTo>
                  <a:lnTo>
                    <a:pt x="44" y="172"/>
                  </a:lnTo>
                  <a:lnTo>
                    <a:pt x="28" y="182"/>
                  </a:lnTo>
                  <a:lnTo>
                    <a:pt x="16" y="182"/>
                  </a:lnTo>
                  <a:lnTo>
                    <a:pt x="3" y="177"/>
                  </a:lnTo>
                  <a:lnTo>
                    <a:pt x="0" y="308"/>
                  </a:lnTo>
                  <a:lnTo>
                    <a:pt x="3" y="386"/>
                  </a:lnTo>
                  <a:lnTo>
                    <a:pt x="20" y="386"/>
                  </a:lnTo>
                  <a:lnTo>
                    <a:pt x="24" y="391"/>
                  </a:lnTo>
                  <a:lnTo>
                    <a:pt x="3" y="413"/>
                  </a:lnTo>
                  <a:lnTo>
                    <a:pt x="0" y="423"/>
                  </a:lnTo>
                  <a:lnTo>
                    <a:pt x="3" y="428"/>
                  </a:lnTo>
                  <a:lnTo>
                    <a:pt x="20" y="451"/>
                  </a:lnTo>
                  <a:lnTo>
                    <a:pt x="24" y="466"/>
                  </a:lnTo>
                  <a:lnTo>
                    <a:pt x="40" y="483"/>
                  </a:lnTo>
                  <a:lnTo>
                    <a:pt x="57" y="488"/>
                  </a:lnTo>
                  <a:lnTo>
                    <a:pt x="69" y="493"/>
                  </a:lnTo>
                  <a:lnTo>
                    <a:pt x="81" y="493"/>
                  </a:lnTo>
                  <a:lnTo>
                    <a:pt x="89" y="479"/>
                  </a:lnTo>
                  <a:lnTo>
                    <a:pt x="101" y="469"/>
                  </a:lnTo>
                  <a:lnTo>
                    <a:pt x="109" y="451"/>
                  </a:lnTo>
                  <a:lnTo>
                    <a:pt x="109" y="432"/>
                  </a:lnTo>
                  <a:lnTo>
                    <a:pt x="116" y="428"/>
                  </a:lnTo>
                  <a:lnTo>
                    <a:pt x="129" y="423"/>
                  </a:lnTo>
                  <a:lnTo>
                    <a:pt x="137" y="413"/>
                  </a:lnTo>
                  <a:lnTo>
                    <a:pt x="129" y="405"/>
                  </a:lnTo>
                  <a:lnTo>
                    <a:pt x="116" y="386"/>
                  </a:lnTo>
                  <a:lnTo>
                    <a:pt x="116" y="377"/>
                  </a:lnTo>
                  <a:lnTo>
                    <a:pt x="121" y="367"/>
                  </a:lnTo>
                  <a:lnTo>
                    <a:pt x="129" y="349"/>
                  </a:lnTo>
                  <a:lnTo>
                    <a:pt x="133" y="335"/>
                  </a:lnTo>
                  <a:lnTo>
                    <a:pt x="145" y="330"/>
                  </a:lnTo>
                  <a:lnTo>
                    <a:pt x="165" y="321"/>
                  </a:lnTo>
                  <a:lnTo>
                    <a:pt x="174" y="303"/>
                  </a:lnTo>
                  <a:lnTo>
                    <a:pt x="170" y="293"/>
                  </a:lnTo>
                  <a:lnTo>
                    <a:pt x="174" y="10"/>
                  </a:lnTo>
                </a:path>
              </a:pathLst>
            </a:custGeom>
            <a:solidFill>
              <a:srgbClr val="99FF99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65" name="AutoShape 63"/>
            <p:cNvSpPr>
              <a:spLocks/>
            </p:cNvSpPr>
            <p:nvPr/>
          </p:nvSpPr>
          <p:spPr bwMode="auto">
            <a:xfrm>
              <a:off x="4308475" y="1062038"/>
              <a:ext cx="717550" cy="314325"/>
            </a:xfrm>
            <a:custGeom>
              <a:avLst/>
              <a:gdLst>
                <a:gd name="T0" fmla="*/ 311 w 312"/>
                <a:gd name="T1" fmla="*/ 24 h 224"/>
                <a:gd name="T2" fmla="*/ 276 w 312"/>
                <a:gd name="T3" fmla="*/ 19 h 224"/>
                <a:gd name="T4" fmla="*/ 32 w 312"/>
                <a:gd name="T5" fmla="*/ 0 h 224"/>
                <a:gd name="T6" fmla="*/ 28 w 312"/>
                <a:gd name="T7" fmla="*/ 24 h 224"/>
                <a:gd name="T8" fmla="*/ 20 w 312"/>
                <a:gd name="T9" fmla="*/ 37 h 224"/>
                <a:gd name="T10" fmla="*/ 12 w 312"/>
                <a:gd name="T11" fmla="*/ 61 h 224"/>
                <a:gd name="T12" fmla="*/ 0 w 312"/>
                <a:gd name="T13" fmla="*/ 75 h 224"/>
                <a:gd name="T14" fmla="*/ 16 w 312"/>
                <a:gd name="T15" fmla="*/ 75 h 224"/>
                <a:gd name="T16" fmla="*/ 20 w 312"/>
                <a:gd name="T17" fmla="*/ 126 h 224"/>
                <a:gd name="T18" fmla="*/ 53 w 312"/>
                <a:gd name="T19" fmla="*/ 126 h 224"/>
                <a:gd name="T20" fmla="*/ 53 w 312"/>
                <a:gd name="T21" fmla="*/ 136 h 224"/>
                <a:gd name="T22" fmla="*/ 68 w 312"/>
                <a:gd name="T23" fmla="*/ 136 h 224"/>
                <a:gd name="T24" fmla="*/ 68 w 312"/>
                <a:gd name="T25" fmla="*/ 172 h 224"/>
                <a:gd name="T26" fmla="*/ 100 w 312"/>
                <a:gd name="T27" fmla="*/ 172 h 224"/>
                <a:gd name="T28" fmla="*/ 104 w 312"/>
                <a:gd name="T29" fmla="*/ 206 h 224"/>
                <a:gd name="T30" fmla="*/ 124 w 312"/>
                <a:gd name="T31" fmla="*/ 206 h 224"/>
                <a:gd name="T32" fmla="*/ 124 w 312"/>
                <a:gd name="T33" fmla="*/ 223 h 224"/>
                <a:gd name="T34" fmla="*/ 136 w 312"/>
                <a:gd name="T35" fmla="*/ 223 h 224"/>
                <a:gd name="T36" fmla="*/ 148 w 312"/>
                <a:gd name="T37" fmla="*/ 214 h 224"/>
                <a:gd name="T38" fmla="*/ 164 w 312"/>
                <a:gd name="T39" fmla="*/ 209 h 224"/>
                <a:gd name="T40" fmla="*/ 192 w 312"/>
                <a:gd name="T41" fmla="*/ 191 h 224"/>
                <a:gd name="T42" fmla="*/ 240 w 312"/>
                <a:gd name="T43" fmla="*/ 172 h 224"/>
                <a:gd name="T44" fmla="*/ 260 w 312"/>
                <a:gd name="T45" fmla="*/ 158 h 224"/>
                <a:gd name="T46" fmla="*/ 272 w 312"/>
                <a:gd name="T47" fmla="*/ 126 h 224"/>
                <a:gd name="T48" fmla="*/ 279 w 312"/>
                <a:gd name="T49" fmla="*/ 102 h 224"/>
                <a:gd name="T50" fmla="*/ 284 w 312"/>
                <a:gd name="T51" fmla="*/ 88 h 224"/>
                <a:gd name="T52" fmla="*/ 303 w 312"/>
                <a:gd name="T53" fmla="*/ 70 h 224"/>
                <a:gd name="T54" fmla="*/ 311 w 312"/>
                <a:gd name="T55" fmla="*/ 51 h 224"/>
                <a:gd name="T56" fmla="*/ 311 w 312"/>
                <a:gd name="T57" fmla="*/ 2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12" h="224">
                  <a:moveTo>
                    <a:pt x="311" y="24"/>
                  </a:moveTo>
                  <a:lnTo>
                    <a:pt x="276" y="19"/>
                  </a:lnTo>
                  <a:lnTo>
                    <a:pt x="32" y="0"/>
                  </a:lnTo>
                  <a:lnTo>
                    <a:pt x="28" y="24"/>
                  </a:lnTo>
                  <a:lnTo>
                    <a:pt x="20" y="37"/>
                  </a:lnTo>
                  <a:lnTo>
                    <a:pt x="12" y="61"/>
                  </a:lnTo>
                  <a:lnTo>
                    <a:pt x="0" y="75"/>
                  </a:lnTo>
                  <a:lnTo>
                    <a:pt x="16" y="75"/>
                  </a:lnTo>
                  <a:lnTo>
                    <a:pt x="20" y="126"/>
                  </a:lnTo>
                  <a:lnTo>
                    <a:pt x="53" y="126"/>
                  </a:lnTo>
                  <a:lnTo>
                    <a:pt x="53" y="136"/>
                  </a:lnTo>
                  <a:lnTo>
                    <a:pt x="68" y="136"/>
                  </a:lnTo>
                  <a:lnTo>
                    <a:pt x="68" y="172"/>
                  </a:lnTo>
                  <a:lnTo>
                    <a:pt x="100" y="172"/>
                  </a:lnTo>
                  <a:lnTo>
                    <a:pt x="104" y="206"/>
                  </a:lnTo>
                  <a:lnTo>
                    <a:pt x="124" y="206"/>
                  </a:lnTo>
                  <a:lnTo>
                    <a:pt x="124" y="223"/>
                  </a:lnTo>
                  <a:lnTo>
                    <a:pt x="136" y="223"/>
                  </a:lnTo>
                  <a:lnTo>
                    <a:pt x="148" y="214"/>
                  </a:lnTo>
                  <a:lnTo>
                    <a:pt x="164" y="209"/>
                  </a:lnTo>
                  <a:lnTo>
                    <a:pt x="192" y="191"/>
                  </a:lnTo>
                  <a:lnTo>
                    <a:pt x="240" y="172"/>
                  </a:lnTo>
                  <a:lnTo>
                    <a:pt x="260" y="158"/>
                  </a:lnTo>
                  <a:lnTo>
                    <a:pt x="272" y="126"/>
                  </a:lnTo>
                  <a:lnTo>
                    <a:pt x="279" y="102"/>
                  </a:lnTo>
                  <a:lnTo>
                    <a:pt x="284" y="88"/>
                  </a:lnTo>
                  <a:lnTo>
                    <a:pt x="303" y="70"/>
                  </a:lnTo>
                  <a:lnTo>
                    <a:pt x="311" y="51"/>
                  </a:lnTo>
                  <a:lnTo>
                    <a:pt x="311" y="24"/>
                  </a:lnTo>
                </a:path>
              </a:pathLst>
            </a:custGeom>
            <a:solidFill>
              <a:srgbClr val="CCCCFF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66" name="AutoShape 64"/>
            <p:cNvSpPr>
              <a:spLocks/>
            </p:cNvSpPr>
            <p:nvPr/>
          </p:nvSpPr>
          <p:spPr bwMode="auto">
            <a:xfrm>
              <a:off x="6069013" y="1125538"/>
              <a:ext cx="727075" cy="304800"/>
            </a:xfrm>
            <a:custGeom>
              <a:avLst/>
              <a:gdLst>
                <a:gd name="T0" fmla="*/ 288 w 317"/>
                <a:gd name="T1" fmla="*/ 23 h 216"/>
                <a:gd name="T2" fmla="*/ 77 w 317"/>
                <a:gd name="T3" fmla="*/ 5 h 216"/>
                <a:gd name="T4" fmla="*/ 0 w 317"/>
                <a:gd name="T5" fmla="*/ 0 h 216"/>
                <a:gd name="T6" fmla="*/ 17 w 317"/>
                <a:gd name="T7" fmla="*/ 23 h 216"/>
                <a:gd name="T8" fmla="*/ 20 w 317"/>
                <a:gd name="T9" fmla="*/ 46 h 216"/>
                <a:gd name="T10" fmla="*/ 29 w 317"/>
                <a:gd name="T11" fmla="*/ 75 h 216"/>
                <a:gd name="T12" fmla="*/ 29 w 317"/>
                <a:gd name="T13" fmla="*/ 93 h 216"/>
                <a:gd name="T14" fmla="*/ 32 w 317"/>
                <a:gd name="T15" fmla="*/ 108 h 216"/>
                <a:gd name="T16" fmla="*/ 37 w 317"/>
                <a:gd name="T17" fmla="*/ 126 h 216"/>
                <a:gd name="T18" fmla="*/ 45 w 317"/>
                <a:gd name="T19" fmla="*/ 140 h 216"/>
                <a:gd name="T20" fmla="*/ 61 w 317"/>
                <a:gd name="T21" fmla="*/ 159 h 216"/>
                <a:gd name="T22" fmla="*/ 81 w 317"/>
                <a:gd name="T23" fmla="*/ 145 h 216"/>
                <a:gd name="T24" fmla="*/ 93 w 317"/>
                <a:gd name="T25" fmla="*/ 130 h 216"/>
                <a:gd name="T26" fmla="*/ 109 w 317"/>
                <a:gd name="T27" fmla="*/ 130 h 216"/>
                <a:gd name="T28" fmla="*/ 118 w 317"/>
                <a:gd name="T29" fmla="*/ 135 h 216"/>
                <a:gd name="T30" fmla="*/ 134 w 317"/>
                <a:gd name="T31" fmla="*/ 135 h 216"/>
                <a:gd name="T32" fmla="*/ 158 w 317"/>
                <a:gd name="T33" fmla="*/ 145 h 216"/>
                <a:gd name="T34" fmla="*/ 175 w 317"/>
                <a:gd name="T35" fmla="*/ 154 h 216"/>
                <a:gd name="T36" fmla="*/ 175 w 317"/>
                <a:gd name="T37" fmla="*/ 163 h 216"/>
                <a:gd name="T38" fmla="*/ 182 w 317"/>
                <a:gd name="T39" fmla="*/ 163 h 216"/>
                <a:gd name="T40" fmla="*/ 187 w 317"/>
                <a:gd name="T41" fmla="*/ 163 h 216"/>
                <a:gd name="T42" fmla="*/ 195 w 317"/>
                <a:gd name="T43" fmla="*/ 168 h 216"/>
                <a:gd name="T44" fmla="*/ 203 w 317"/>
                <a:gd name="T45" fmla="*/ 178 h 216"/>
                <a:gd name="T46" fmla="*/ 244 w 317"/>
                <a:gd name="T47" fmla="*/ 210 h 216"/>
                <a:gd name="T48" fmla="*/ 259 w 317"/>
                <a:gd name="T49" fmla="*/ 215 h 216"/>
                <a:gd name="T50" fmla="*/ 271 w 317"/>
                <a:gd name="T51" fmla="*/ 215 h 216"/>
                <a:gd name="T52" fmla="*/ 288 w 317"/>
                <a:gd name="T53" fmla="*/ 205 h 216"/>
                <a:gd name="T54" fmla="*/ 304 w 317"/>
                <a:gd name="T55" fmla="*/ 191 h 216"/>
                <a:gd name="T56" fmla="*/ 316 w 317"/>
                <a:gd name="T57" fmla="*/ 163 h 216"/>
                <a:gd name="T58" fmla="*/ 316 w 317"/>
                <a:gd name="T59" fmla="*/ 145 h 216"/>
                <a:gd name="T60" fmla="*/ 288 w 317"/>
                <a:gd name="T61" fmla="*/ 89 h 216"/>
                <a:gd name="T62" fmla="*/ 280 w 317"/>
                <a:gd name="T63" fmla="*/ 60 h 216"/>
                <a:gd name="T64" fmla="*/ 288 w 317"/>
                <a:gd name="T65" fmla="*/ 2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17" h="216">
                  <a:moveTo>
                    <a:pt x="288" y="23"/>
                  </a:moveTo>
                  <a:lnTo>
                    <a:pt x="77" y="5"/>
                  </a:lnTo>
                  <a:lnTo>
                    <a:pt x="0" y="0"/>
                  </a:lnTo>
                  <a:lnTo>
                    <a:pt x="17" y="23"/>
                  </a:lnTo>
                  <a:lnTo>
                    <a:pt x="20" y="46"/>
                  </a:lnTo>
                  <a:lnTo>
                    <a:pt x="29" y="75"/>
                  </a:lnTo>
                  <a:lnTo>
                    <a:pt x="29" y="93"/>
                  </a:lnTo>
                  <a:lnTo>
                    <a:pt x="32" y="108"/>
                  </a:lnTo>
                  <a:lnTo>
                    <a:pt x="37" y="126"/>
                  </a:lnTo>
                  <a:lnTo>
                    <a:pt x="45" y="140"/>
                  </a:lnTo>
                  <a:lnTo>
                    <a:pt x="61" y="159"/>
                  </a:lnTo>
                  <a:lnTo>
                    <a:pt x="81" y="145"/>
                  </a:lnTo>
                  <a:lnTo>
                    <a:pt x="93" y="130"/>
                  </a:lnTo>
                  <a:lnTo>
                    <a:pt x="109" y="130"/>
                  </a:lnTo>
                  <a:lnTo>
                    <a:pt x="118" y="135"/>
                  </a:lnTo>
                  <a:lnTo>
                    <a:pt x="134" y="135"/>
                  </a:lnTo>
                  <a:lnTo>
                    <a:pt x="158" y="145"/>
                  </a:lnTo>
                  <a:lnTo>
                    <a:pt x="175" y="154"/>
                  </a:lnTo>
                  <a:lnTo>
                    <a:pt x="175" y="163"/>
                  </a:lnTo>
                  <a:lnTo>
                    <a:pt x="182" y="163"/>
                  </a:lnTo>
                  <a:lnTo>
                    <a:pt x="187" y="163"/>
                  </a:lnTo>
                  <a:lnTo>
                    <a:pt x="195" y="168"/>
                  </a:lnTo>
                  <a:lnTo>
                    <a:pt x="203" y="178"/>
                  </a:lnTo>
                  <a:lnTo>
                    <a:pt x="244" y="210"/>
                  </a:lnTo>
                  <a:lnTo>
                    <a:pt x="259" y="215"/>
                  </a:lnTo>
                  <a:lnTo>
                    <a:pt x="271" y="215"/>
                  </a:lnTo>
                  <a:lnTo>
                    <a:pt x="288" y="205"/>
                  </a:lnTo>
                  <a:lnTo>
                    <a:pt x="304" y="191"/>
                  </a:lnTo>
                  <a:lnTo>
                    <a:pt x="316" y="163"/>
                  </a:lnTo>
                  <a:lnTo>
                    <a:pt x="316" y="145"/>
                  </a:lnTo>
                  <a:lnTo>
                    <a:pt x="288" y="89"/>
                  </a:lnTo>
                  <a:lnTo>
                    <a:pt x="280" y="60"/>
                  </a:lnTo>
                  <a:lnTo>
                    <a:pt x="288" y="23"/>
                  </a:lnTo>
                </a:path>
              </a:pathLst>
            </a:custGeom>
            <a:solidFill>
              <a:srgbClr val="99FF99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pPr algn="ctr"/>
              <a:endParaRPr lang="en-US" altLang="en-US" sz="700" b="1">
                <a:latin typeface="Times New Roman" pitchFamily="18" charset="0"/>
              </a:endParaRPr>
            </a:p>
          </p:txBody>
        </p:sp>
        <p:sp>
          <p:nvSpPr>
            <p:cNvPr id="67" name="AutoShape 65"/>
            <p:cNvSpPr>
              <a:spLocks/>
            </p:cNvSpPr>
            <p:nvPr/>
          </p:nvSpPr>
          <p:spPr bwMode="auto">
            <a:xfrm>
              <a:off x="5229225" y="1096963"/>
              <a:ext cx="552450" cy="504825"/>
            </a:xfrm>
            <a:custGeom>
              <a:avLst/>
              <a:gdLst>
                <a:gd name="T0" fmla="*/ 238 w 243"/>
                <a:gd name="T1" fmla="*/ 15 h 359"/>
                <a:gd name="T2" fmla="*/ 157 w 243"/>
                <a:gd name="T3" fmla="*/ 10 h 359"/>
                <a:gd name="T4" fmla="*/ 32 w 243"/>
                <a:gd name="T5" fmla="*/ 0 h 359"/>
                <a:gd name="T6" fmla="*/ 32 w 243"/>
                <a:gd name="T7" fmla="*/ 37 h 359"/>
                <a:gd name="T8" fmla="*/ 56 w 243"/>
                <a:gd name="T9" fmla="*/ 75 h 359"/>
                <a:gd name="T10" fmla="*/ 44 w 243"/>
                <a:gd name="T11" fmla="*/ 98 h 359"/>
                <a:gd name="T12" fmla="*/ 36 w 243"/>
                <a:gd name="T13" fmla="*/ 98 h 359"/>
                <a:gd name="T14" fmla="*/ 20 w 243"/>
                <a:gd name="T15" fmla="*/ 93 h 359"/>
                <a:gd name="T16" fmla="*/ 20 w 243"/>
                <a:gd name="T17" fmla="*/ 144 h 359"/>
                <a:gd name="T18" fmla="*/ 4 w 243"/>
                <a:gd name="T19" fmla="*/ 144 h 359"/>
                <a:gd name="T20" fmla="*/ 0 w 243"/>
                <a:gd name="T21" fmla="*/ 251 h 359"/>
                <a:gd name="T22" fmla="*/ 0 w 243"/>
                <a:gd name="T23" fmla="*/ 358 h 359"/>
                <a:gd name="T24" fmla="*/ 20 w 243"/>
                <a:gd name="T25" fmla="*/ 353 h 359"/>
                <a:gd name="T26" fmla="*/ 44 w 243"/>
                <a:gd name="T27" fmla="*/ 358 h 359"/>
                <a:gd name="T28" fmla="*/ 52 w 243"/>
                <a:gd name="T29" fmla="*/ 334 h 359"/>
                <a:gd name="T30" fmla="*/ 56 w 243"/>
                <a:gd name="T31" fmla="*/ 321 h 359"/>
                <a:gd name="T32" fmla="*/ 61 w 243"/>
                <a:gd name="T33" fmla="*/ 307 h 359"/>
                <a:gd name="T34" fmla="*/ 69 w 243"/>
                <a:gd name="T35" fmla="*/ 302 h 359"/>
                <a:gd name="T36" fmla="*/ 76 w 243"/>
                <a:gd name="T37" fmla="*/ 293 h 359"/>
                <a:gd name="T38" fmla="*/ 81 w 243"/>
                <a:gd name="T39" fmla="*/ 270 h 359"/>
                <a:gd name="T40" fmla="*/ 96 w 243"/>
                <a:gd name="T41" fmla="*/ 256 h 359"/>
                <a:gd name="T42" fmla="*/ 113 w 243"/>
                <a:gd name="T43" fmla="*/ 251 h 359"/>
                <a:gd name="T44" fmla="*/ 129 w 243"/>
                <a:gd name="T45" fmla="*/ 232 h 359"/>
                <a:gd name="T46" fmla="*/ 137 w 243"/>
                <a:gd name="T47" fmla="*/ 224 h 359"/>
                <a:gd name="T48" fmla="*/ 145 w 243"/>
                <a:gd name="T49" fmla="*/ 214 h 359"/>
                <a:gd name="T50" fmla="*/ 137 w 243"/>
                <a:gd name="T51" fmla="*/ 200 h 359"/>
                <a:gd name="T52" fmla="*/ 141 w 243"/>
                <a:gd name="T53" fmla="*/ 186 h 359"/>
                <a:gd name="T54" fmla="*/ 152 w 243"/>
                <a:gd name="T55" fmla="*/ 177 h 359"/>
                <a:gd name="T56" fmla="*/ 161 w 243"/>
                <a:gd name="T57" fmla="*/ 168 h 359"/>
                <a:gd name="T58" fmla="*/ 177 w 243"/>
                <a:gd name="T59" fmla="*/ 135 h 359"/>
                <a:gd name="T60" fmla="*/ 173 w 243"/>
                <a:gd name="T61" fmla="*/ 112 h 359"/>
                <a:gd name="T62" fmla="*/ 173 w 243"/>
                <a:gd name="T63" fmla="*/ 88 h 359"/>
                <a:gd name="T64" fmla="*/ 201 w 243"/>
                <a:gd name="T65" fmla="*/ 80 h 359"/>
                <a:gd name="T66" fmla="*/ 225 w 243"/>
                <a:gd name="T67" fmla="*/ 75 h 359"/>
                <a:gd name="T68" fmla="*/ 230 w 243"/>
                <a:gd name="T69" fmla="*/ 66 h 359"/>
                <a:gd name="T70" fmla="*/ 242 w 243"/>
                <a:gd name="T71" fmla="*/ 34 h 359"/>
                <a:gd name="T72" fmla="*/ 238 w 243"/>
                <a:gd name="T73" fmla="*/ 15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43" h="359">
                  <a:moveTo>
                    <a:pt x="238" y="15"/>
                  </a:moveTo>
                  <a:lnTo>
                    <a:pt x="157" y="10"/>
                  </a:lnTo>
                  <a:lnTo>
                    <a:pt x="32" y="0"/>
                  </a:lnTo>
                  <a:lnTo>
                    <a:pt x="32" y="37"/>
                  </a:lnTo>
                  <a:lnTo>
                    <a:pt x="56" y="75"/>
                  </a:lnTo>
                  <a:lnTo>
                    <a:pt x="44" y="98"/>
                  </a:lnTo>
                  <a:lnTo>
                    <a:pt x="36" y="98"/>
                  </a:lnTo>
                  <a:lnTo>
                    <a:pt x="20" y="93"/>
                  </a:lnTo>
                  <a:lnTo>
                    <a:pt x="20" y="144"/>
                  </a:lnTo>
                  <a:lnTo>
                    <a:pt x="4" y="144"/>
                  </a:lnTo>
                  <a:lnTo>
                    <a:pt x="0" y="251"/>
                  </a:lnTo>
                  <a:lnTo>
                    <a:pt x="0" y="358"/>
                  </a:lnTo>
                  <a:lnTo>
                    <a:pt x="20" y="353"/>
                  </a:lnTo>
                  <a:lnTo>
                    <a:pt x="44" y="358"/>
                  </a:lnTo>
                  <a:lnTo>
                    <a:pt x="52" y="334"/>
                  </a:lnTo>
                  <a:lnTo>
                    <a:pt x="56" y="321"/>
                  </a:lnTo>
                  <a:lnTo>
                    <a:pt x="61" y="307"/>
                  </a:lnTo>
                  <a:lnTo>
                    <a:pt x="69" y="302"/>
                  </a:lnTo>
                  <a:lnTo>
                    <a:pt x="76" y="293"/>
                  </a:lnTo>
                  <a:lnTo>
                    <a:pt x="81" y="270"/>
                  </a:lnTo>
                  <a:lnTo>
                    <a:pt x="96" y="256"/>
                  </a:lnTo>
                  <a:lnTo>
                    <a:pt x="113" y="251"/>
                  </a:lnTo>
                  <a:lnTo>
                    <a:pt x="129" y="232"/>
                  </a:lnTo>
                  <a:lnTo>
                    <a:pt x="137" y="224"/>
                  </a:lnTo>
                  <a:lnTo>
                    <a:pt x="145" y="214"/>
                  </a:lnTo>
                  <a:lnTo>
                    <a:pt x="137" y="200"/>
                  </a:lnTo>
                  <a:lnTo>
                    <a:pt x="141" y="186"/>
                  </a:lnTo>
                  <a:lnTo>
                    <a:pt x="152" y="177"/>
                  </a:lnTo>
                  <a:lnTo>
                    <a:pt x="161" y="168"/>
                  </a:lnTo>
                  <a:lnTo>
                    <a:pt x="177" y="135"/>
                  </a:lnTo>
                  <a:lnTo>
                    <a:pt x="173" y="112"/>
                  </a:lnTo>
                  <a:lnTo>
                    <a:pt x="173" y="88"/>
                  </a:lnTo>
                  <a:lnTo>
                    <a:pt x="201" y="80"/>
                  </a:lnTo>
                  <a:lnTo>
                    <a:pt x="225" y="75"/>
                  </a:lnTo>
                  <a:lnTo>
                    <a:pt x="230" y="66"/>
                  </a:lnTo>
                  <a:lnTo>
                    <a:pt x="242" y="34"/>
                  </a:lnTo>
                  <a:lnTo>
                    <a:pt x="238" y="15"/>
                  </a:lnTo>
                </a:path>
              </a:pathLst>
            </a:custGeom>
            <a:solidFill>
              <a:srgbClr val="CCCCFF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68" name="AutoShape 66"/>
            <p:cNvSpPr>
              <a:spLocks/>
            </p:cNvSpPr>
            <p:nvPr/>
          </p:nvSpPr>
          <p:spPr bwMode="auto">
            <a:xfrm>
              <a:off x="4551363" y="1090613"/>
              <a:ext cx="858837" cy="392112"/>
            </a:xfrm>
            <a:custGeom>
              <a:avLst/>
              <a:gdLst>
                <a:gd name="T0" fmla="*/ 350 w 375"/>
                <a:gd name="T1" fmla="*/ 10 h 279"/>
                <a:gd name="T2" fmla="*/ 310 w 375"/>
                <a:gd name="T3" fmla="*/ 5 h 279"/>
                <a:gd name="T4" fmla="*/ 202 w 375"/>
                <a:gd name="T5" fmla="*/ 0 h 279"/>
                <a:gd name="T6" fmla="*/ 202 w 375"/>
                <a:gd name="T7" fmla="*/ 29 h 279"/>
                <a:gd name="T8" fmla="*/ 197 w 375"/>
                <a:gd name="T9" fmla="*/ 48 h 279"/>
                <a:gd name="T10" fmla="*/ 178 w 375"/>
                <a:gd name="T11" fmla="*/ 66 h 279"/>
                <a:gd name="T12" fmla="*/ 169 w 375"/>
                <a:gd name="T13" fmla="*/ 81 h 279"/>
                <a:gd name="T14" fmla="*/ 161 w 375"/>
                <a:gd name="T15" fmla="*/ 104 h 279"/>
                <a:gd name="T16" fmla="*/ 153 w 375"/>
                <a:gd name="T17" fmla="*/ 133 h 279"/>
                <a:gd name="T18" fmla="*/ 133 w 375"/>
                <a:gd name="T19" fmla="*/ 152 h 279"/>
                <a:gd name="T20" fmla="*/ 85 w 375"/>
                <a:gd name="T21" fmla="*/ 166 h 279"/>
                <a:gd name="T22" fmla="*/ 56 w 375"/>
                <a:gd name="T23" fmla="*/ 184 h 279"/>
                <a:gd name="T24" fmla="*/ 41 w 375"/>
                <a:gd name="T25" fmla="*/ 190 h 279"/>
                <a:gd name="T26" fmla="*/ 29 w 375"/>
                <a:gd name="T27" fmla="*/ 198 h 279"/>
                <a:gd name="T28" fmla="*/ 24 w 375"/>
                <a:gd name="T29" fmla="*/ 212 h 279"/>
                <a:gd name="T30" fmla="*/ 12 w 375"/>
                <a:gd name="T31" fmla="*/ 222 h 279"/>
                <a:gd name="T32" fmla="*/ 4 w 375"/>
                <a:gd name="T33" fmla="*/ 241 h 279"/>
                <a:gd name="T34" fmla="*/ 0 w 375"/>
                <a:gd name="T35" fmla="*/ 260 h 279"/>
                <a:gd name="T36" fmla="*/ 229 w 375"/>
                <a:gd name="T37" fmla="*/ 255 h 279"/>
                <a:gd name="T38" fmla="*/ 234 w 375"/>
                <a:gd name="T39" fmla="*/ 278 h 279"/>
                <a:gd name="T40" fmla="*/ 318 w 375"/>
                <a:gd name="T41" fmla="*/ 278 h 279"/>
                <a:gd name="T42" fmla="*/ 322 w 375"/>
                <a:gd name="T43" fmla="*/ 166 h 279"/>
                <a:gd name="T44" fmla="*/ 338 w 375"/>
                <a:gd name="T45" fmla="*/ 166 h 279"/>
                <a:gd name="T46" fmla="*/ 338 w 375"/>
                <a:gd name="T47" fmla="*/ 109 h 279"/>
                <a:gd name="T48" fmla="*/ 350 w 375"/>
                <a:gd name="T49" fmla="*/ 114 h 279"/>
                <a:gd name="T50" fmla="*/ 362 w 375"/>
                <a:gd name="T51" fmla="*/ 114 h 279"/>
                <a:gd name="T52" fmla="*/ 374 w 375"/>
                <a:gd name="T53" fmla="*/ 95 h 279"/>
                <a:gd name="T54" fmla="*/ 350 w 375"/>
                <a:gd name="T55" fmla="*/ 52 h 279"/>
                <a:gd name="T56" fmla="*/ 350 w 375"/>
                <a:gd name="T57" fmla="*/ 1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75" h="279">
                  <a:moveTo>
                    <a:pt x="350" y="10"/>
                  </a:moveTo>
                  <a:lnTo>
                    <a:pt x="310" y="5"/>
                  </a:lnTo>
                  <a:lnTo>
                    <a:pt x="202" y="0"/>
                  </a:lnTo>
                  <a:lnTo>
                    <a:pt x="202" y="29"/>
                  </a:lnTo>
                  <a:lnTo>
                    <a:pt x="197" y="48"/>
                  </a:lnTo>
                  <a:lnTo>
                    <a:pt x="178" y="66"/>
                  </a:lnTo>
                  <a:lnTo>
                    <a:pt x="169" y="81"/>
                  </a:lnTo>
                  <a:lnTo>
                    <a:pt x="161" y="104"/>
                  </a:lnTo>
                  <a:lnTo>
                    <a:pt x="153" y="133"/>
                  </a:lnTo>
                  <a:lnTo>
                    <a:pt x="133" y="152"/>
                  </a:lnTo>
                  <a:lnTo>
                    <a:pt x="85" y="166"/>
                  </a:lnTo>
                  <a:lnTo>
                    <a:pt x="56" y="184"/>
                  </a:lnTo>
                  <a:lnTo>
                    <a:pt x="41" y="190"/>
                  </a:lnTo>
                  <a:lnTo>
                    <a:pt x="29" y="198"/>
                  </a:lnTo>
                  <a:lnTo>
                    <a:pt x="24" y="212"/>
                  </a:lnTo>
                  <a:lnTo>
                    <a:pt x="12" y="222"/>
                  </a:lnTo>
                  <a:lnTo>
                    <a:pt x="4" y="241"/>
                  </a:lnTo>
                  <a:lnTo>
                    <a:pt x="0" y="260"/>
                  </a:lnTo>
                  <a:lnTo>
                    <a:pt x="229" y="255"/>
                  </a:lnTo>
                  <a:lnTo>
                    <a:pt x="234" y="278"/>
                  </a:lnTo>
                  <a:lnTo>
                    <a:pt x="318" y="278"/>
                  </a:lnTo>
                  <a:lnTo>
                    <a:pt x="322" y="166"/>
                  </a:lnTo>
                  <a:lnTo>
                    <a:pt x="338" y="166"/>
                  </a:lnTo>
                  <a:lnTo>
                    <a:pt x="338" y="109"/>
                  </a:lnTo>
                  <a:lnTo>
                    <a:pt x="350" y="114"/>
                  </a:lnTo>
                  <a:lnTo>
                    <a:pt x="362" y="114"/>
                  </a:lnTo>
                  <a:lnTo>
                    <a:pt x="374" y="95"/>
                  </a:lnTo>
                  <a:lnTo>
                    <a:pt x="350" y="52"/>
                  </a:lnTo>
                  <a:lnTo>
                    <a:pt x="350" y="10"/>
                  </a:lnTo>
                </a:path>
              </a:pathLst>
            </a:custGeom>
            <a:solidFill>
              <a:srgbClr val="CCCCFF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69" name="AutoShape 67"/>
            <p:cNvSpPr>
              <a:spLocks/>
            </p:cNvSpPr>
            <p:nvPr/>
          </p:nvSpPr>
          <p:spPr bwMode="auto">
            <a:xfrm>
              <a:off x="5513388" y="1114425"/>
              <a:ext cx="735012" cy="368300"/>
            </a:xfrm>
            <a:custGeom>
              <a:avLst/>
              <a:gdLst>
                <a:gd name="T0" fmla="*/ 261 w 321"/>
                <a:gd name="T1" fmla="*/ 14 h 262"/>
                <a:gd name="T2" fmla="*/ 212 w 321"/>
                <a:gd name="T3" fmla="*/ 4 h 262"/>
                <a:gd name="T4" fmla="*/ 108 w 321"/>
                <a:gd name="T5" fmla="*/ 0 h 262"/>
                <a:gd name="T6" fmla="*/ 112 w 321"/>
                <a:gd name="T7" fmla="*/ 19 h 262"/>
                <a:gd name="T8" fmla="*/ 100 w 321"/>
                <a:gd name="T9" fmla="*/ 55 h 262"/>
                <a:gd name="T10" fmla="*/ 96 w 321"/>
                <a:gd name="T11" fmla="*/ 65 h 262"/>
                <a:gd name="T12" fmla="*/ 71 w 321"/>
                <a:gd name="T13" fmla="*/ 70 h 262"/>
                <a:gd name="T14" fmla="*/ 44 w 321"/>
                <a:gd name="T15" fmla="*/ 79 h 262"/>
                <a:gd name="T16" fmla="*/ 44 w 321"/>
                <a:gd name="T17" fmla="*/ 102 h 262"/>
                <a:gd name="T18" fmla="*/ 47 w 321"/>
                <a:gd name="T19" fmla="*/ 125 h 262"/>
                <a:gd name="T20" fmla="*/ 32 w 321"/>
                <a:gd name="T21" fmla="*/ 159 h 262"/>
                <a:gd name="T22" fmla="*/ 24 w 321"/>
                <a:gd name="T23" fmla="*/ 172 h 262"/>
                <a:gd name="T24" fmla="*/ 12 w 321"/>
                <a:gd name="T25" fmla="*/ 176 h 262"/>
                <a:gd name="T26" fmla="*/ 8 w 321"/>
                <a:gd name="T27" fmla="*/ 195 h 262"/>
                <a:gd name="T28" fmla="*/ 12 w 321"/>
                <a:gd name="T29" fmla="*/ 210 h 262"/>
                <a:gd name="T30" fmla="*/ 8 w 321"/>
                <a:gd name="T31" fmla="*/ 219 h 262"/>
                <a:gd name="T32" fmla="*/ 0 w 321"/>
                <a:gd name="T33" fmla="*/ 229 h 262"/>
                <a:gd name="T34" fmla="*/ 172 w 321"/>
                <a:gd name="T35" fmla="*/ 229 h 262"/>
                <a:gd name="T36" fmla="*/ 172 w 321"/>
                <a:gd name="T37" fmla="*/ 261 h 262"/>
                <a:gd name="T38" fmla="*/ 217 w 321"/>
                <a:gd name="T39" fmla="*/ 261 h 262"/>
                <a:gd name="T40" fmla="*/ 285 w 321"/>
                <a:gd name="T41" fmla="*/ 261 h 262"/>
                <a:gd name="T42" fmla="*/ 293 w 321"/>
                <a:gd name="T43" fmla="*/ 237 h 262"/>
                <a:gd name="T44" fmla="*/ 300 w 321"/>
                <a:gd name="T45" fmla="*/ 224 h 262"/>
                <a:gd name="T46" fmla="*/ 305 w 321"/>
                <a:gd name="T47" fmla="*/ 214 h 262"/>
                <a:gd name="T48" fmla="*/ 308 w 321"/>
                <a:gd name="T49" fmla="*/ 191 h 262"/>
                <a:gd name="T50" fmla="*/ 320 w 321"/>
                <a:gd name="T51" fmla="*/ 172 h 262"/>
                <a:gd name="T52" fmla="*/ 305 w 321"/>
                <a:gd name="T53" fmla="*/ 154 h 262"/>
                <a:gd name="T54" fmla="*/ 296 w 321"/>
                <a:gd name="T55" fmla="*/ 140 h 262"/>
                <a:gd name="T56" fmla="*/ 293 w 321"/>
                <a:gd name="T57" fmla="*/ 121 h 262"/>
                <a:gd name="T58" fmla="*/ 288 w 321"/>
                <a:gd name="T59" fmla="*/ 106 h 262"/>
                <a:gd name="T60" fmla="*/ 288 w 321"/>
                <a:gd name="T61" fmla="*/ 89 h 262"/>
                <a:gd name="T62" fmla="*/ 280 w 321"/>
                <a:gd name="T63" fmla="*/ 55 h 262"/>
                <a:gd name="T64" fmla="*/ 276 w 321"/>
                <a:gd name="T65" fmla="*/ 36 h 262"/>
                <a:gd name="T66" fmla="*/ 261 w 321"/>
                <a:gd name="T67" fmla="*/ 14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21" h="262">
                  <a:moveTo>
                    <a:pt x="261" y="14"/>
                  </a:moveTo>
                  <a:lnTo>
                    <a:pt x="212" y="4"/>
                  </a:lnTo>
                  <a:lnTo>
                    <a:pt x="108" y="0"/>
                  </a:lnTo>
                  <a:lnTo>
                    <a:pt x="112" y="19"/>
                  </a:lnTo>
                  <a:lnTo>
                    <a:pt x="100" y="55"/>
                  </a:lnTo>
                  <a:lnTo>
                    <a:pt x="96" y="65"/>
                  </a:lnTo>
                  <a:lnTo>
                    <a:pt x="71" y="70"/>
                  </a:lnTo>
                  <a:lnTo>
                    <a:pt x="44" y="79"/>
                  </a:lnTo>
                  <a:lnTo>
                    <a:pt x="44" y="102"/>
                  </a:lnTo>
                  <a:lnTo>
                    <a:pt x="47" y="125"/>
                  </a:lnTo>
                  <a:lnTo>
                    <a:pt x="32" y="159"/>
                  </a:lnTo>
                  <a:lnTo>
                    <a:pt x="24" y="172"/>
                  </a:lnTo>
                  <a:lnTo>
                    <a:pt x="12" y="176"/>
                  </a:lnTo>
                  <a:lnTo>
                    <a:pt x="8" y="195"/>
                  </a:lnTo>
                  <a:lnTo>
                    <a:pt x="12" y="210"/>
                  </a:lnTo>
                  <a:lnTo>
                    <a:pt x="8" y="219"/>
                  </a:lnTo>
                  <a:lnTo>
                    <a:pt x="0" y="229"/>
                  </a:lnTo>
                  <a:lnTo>
                    <a:pt x="172" y="229"/>
                  </a:lnTo>
                  <a:lnTo>
                    <a:pt x="172" y="261"/>
                  </a:lnTo>
                  <a:lnTo>
                    <a:pt x="217" y="261"/>
                  </a:lnTo>
                  <a:lnTo>
                    <a:pt x="285" y="261"/>
                  </a:lnTo>
                  <a:lnTo>
                    <a:pt x="293" y="237"/>
                  </a:lnTo>
                  <a:lnTo>
                    <a:pt x="300" y="224"/>
                  </a:lnTo>
                  <a:lnTo>
                    <a:pt x="305" y="214"/>
                  </a:lnTo>
                  <a:lnTo>
                    <a:pt x="308" y="191"/>
                  </a:lnTo>
                  <a:lnTo>
                    <a:pt x="320" y="172"/>
                  </a:lnTo>
                  <a:lnTo>
                    <a:pt x="305" y="154"/>
                  </a:lnTo>
                  <a:lnTo>
                    <a:pt x="296" y="140"/>
                  </a:lnTo>
                  <a:lnTo>
                    <a:pt x="293" y="121"/>
                  </a:lnTo>
                  <a:lnTo>
                    <a:pt x="288" y="106"/>
                  </a:lnTo>
                  <a:lnTo>
                    <a:pt x="288" y="89"/>
                  </a:lnTo>
                  <a:lnTo>
                    <a:pt x="280" y="55"/>
                  </a:lnTo>
                  <a:lnTo>
                    <a:pt x="276" y="36"/>
                  </a:lnTo>
                  <a:lnTo>
                    <a:pt x="261" y="14"/>
                  </a:lnTo>
                </a:path>
              </a:pathLst>
            </a:custGeom>
            <a:solidFill>
              <a:srgbClr val="CCCCFF"/>
            </a:solidFill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pPr algn="ctr" eaLnBrk="1" hangingPunct="1"/>
              <a:endParaRPr lang="en-US" altLang="en-US" sz="2400">
                <a:solidFill>
                  <a:srgbClr val="0033CC"/>
                </a:solidFill>
                <a:latin typeface="Times New Roman" pitchFamily="18" charset="0"/>
              </a:endParaRPr>
            </a:p>
          </p:txBody>
        </p:sp>
        <p:sp>
          <p:nvSpPr>
            <p:cNvPr id="70" name="AutoShape 69"/>
            <p:cNvSpPr>
              <a:spLocks/>
            </p:cNvSpPr>
            <p:nvPr/>
          </p:nvSpPr>
          <p:spPr bwMode="auto">
            <a:xfrm>
              <a:off x="1470025" y="817563"/>
              <a:ext cx="515938" cy="639762"/>
            </a:xfrm>
            <a:custGeom>
              <a:avLst/>
              <a:gdLst>
                <a:gd name="T0" fmla="*/ 199 w 224"/>
                <a:gd name="T1" fmla="*/ 276 h 455"/>
                <a:gd name="T2" fmla="*/ 174 w 224"/>
                <a:gd name="T3" fmla="*/ 234 h 455"/>
                <a:gd name="T4" fmla="*/ 166 w 224"/>
                <a:gd name="T5" fmla="*/ 188 h 455"/>
                <a:gd name="T6" fmla="*/ 150 w 224"/>
                <a:gd name="T7" fmla="*/ 164 h 455"/>
                <a:gd name="T8" fmla="*/ 158 w 224"/>
                <a:gd name="T9" fmla="*/ 113 h 455"/>
                <a:gd name="T10" fmla="*/ 158 w 224"/>
                <a:gd name="T11" fmla="*/ 75 h 455"/>
                <a:gd name="T12" fmla="*/ 186 w 224"/>
                <a:gd name="T13" fmla="*/ 24 h 455"/>
                <a:gd name="T14" fmla="*/ 223 w 224"/>
                <a:gd name="T15" fmla="*/ 0 h 455"/>
                <a:gd name="T16" fmla="*/ 12 w 224"/>
                <a:gd name="T17" fmla="*/ 0 h 455"/>
                <a:gd name="T18" fmla="*/ 12 w 224"/>
                <a:gd name="T19" fmla="*/ 48 h 455"/>
                <a:gd name="T20" fmla="*/ 0 w 224"/>
                <a:gd name="T21" fmla="*/ 89 h 455"/>
                <a:gd name="T22" fmla="*/ 12 w 224"/>
                <a:gd name="T23" fmla="*/ 108 h 455"/>
                <a:gd name="T24" fmla="*/ 69 w 224"/>
                <a:gd name="T25" fmla="*/ 188 h 455"/>
                <a:gd name="T26" fmla="*/ 93 w 224"/>
                <a:gd name="T27" fmla="*/ 201 h 455"/>
                <a:gd name="T28" fmla="*/ 113 w 224"/>
                <a:gd name="T29" fmla="*/ 234 h 455"/>
                <a:gd name="T30" fmla="*/ 101 w 224"/>
                <a:gd name="T31" fmla="*/ 276 h 455"/>
                <a:gd name="T32" fmla="*/ 85 w 224"/>
                <a:gd name="T33" fmla="*/ 314 h 455"/>
                <a:gd name="T34" fmla="*/ 98 w 224"/>
                <a:gd name="T35" fmla="*/ 336 h 455"/>
                <a:gd name="T36" fmla="*/ 118 w 224"/>
                <a:gd name="T37" fmla="*/ 365 h 455"/>
                <a:gd name="T38" fmla="*/ 105 w 224"/>
                <a:gd name="T39" fmla="*/ 379 h 455"/>
                <a:gd name="T40" fmla="*/ 98 w 224"/>
                <a:gd name="T41" fmla="*/ 384 h 455"/>
                <a:gd name="T42" fmla="*/ 85 w 224"/>
                <a:gd name="T43" fmla="*/ 401 h 455"/>
                <a:gd name="T44" fmla="*/ 81 w 224"/>
                <a:gd name="T45" fmla="*/ 425 h 455"/>
                <a:gd name="T46" fmla="*/ 61 w 224"/>
                <a:gd name="T47" fmla="*/ 444 h 455"/>
                <a:gd name="T48" fmla="*/ 69 w 224"/>
                <a:gd name="T49" fmla="*/ 454 h 455"/>
                <a:gd name="T50" fmla="*/ 110 w 224"/>
                <a:gd name="T51" fmla="*/ 439 h 455"/>
                <a:gd name="T52" fmla="*/ 118 w 224"/>
                <a:gd name="T53" fmla="*/ 425 h 455"/>
                <a:gd name="T54" fmla="*/ 145 w 224"/>
                <a:gd name="T55" fmla="*/ 416 h 455"/>
                <a:gd name="T56" fmla="*/ 158 w 224"/>
                <a:gd name="T57" fmla="*/ 406 h 455"/>
                <a:gd name="T58" fmla="*/ 166 w 224"/>
                <a:gd name="T59" fmla="*/ 388 h 455"/>
                <a:gd name="T60" fmla="*/ 202 w 224"/>
                <a:gd name="T61" fmla="*/ 369 h 455"/>
                <a:gd name="T62" fmla="*/ 223 w 224"/>
                <a:gd name="T63" fmla="*/ 336 h 455"/>
                <a:gd name="T64" fmla="*/ 219 w 224"/>
                <a:gd name="T65" fmla="*/ 299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24" h="455">
                  <a:moveTo>
                    <a:pt x="211" y="285"/>
                  </a:moveTo>
                  <a:lnTo>
                    <a:pt x="199" y="276"/>
                  </a:lnTo>
                  <a:lnTo>
                    <a:pt x="191" y="271"/>
                  </a:lnTo>
                  <a:lnTo>
                    <a:pt x="174" y="234"/>
                  </a:lnTo>
                  <a:lnTo>
                    <a:pt x="170" y="196"/>
                  </a:lnTo>
                  <a:lnTo>
                    <a:pt x="166" y="188"/>
                  </a:lnTo>
                  <a:lnTo>
                    <a:pt x="158" y="188"/>
                  </a:lnTo>
                  <a:lnTo>
                    <a:pt x="150" y="164"/>
                  </a:lnTo>
                  <a:lnTo>
                    <a:pt x="150" y="136"/>
                  </a:lnTo>
                  <a:lnTo>
                    <a:pt x="158" y="113"/>
                  </a:lnTo>
                  <a:lnTo>
                    <a:pt x="158" y="94"/>
                  </a:lnTo>
                  <a:lnTo>
                    <a:pt x="158" y="75"/>
                  </a:lnTo>
                  <a:lnTo>
                    <a:pt x="174" y="43"/>
                  </a:lnTo>
                  <a:lnTo>
                    <a:pt x="186" y="24"/>
                  </a:lnTo>
                  <a:lnTo>
                    <a:pt x="202" y="15"/>
                  </a:lnTo>
                  <a:lnTo>
                    <a:pt x="223" y="0"/>
                  </a:lnTo>
                  <a:lnTo>
                    <a:pt x="17" y="0"/>
                  </a:lnTo>
                  <a:lnTo>
                    <a:pt x="12" y="0"/>
                  </a:lnTo>
                  <a:lnTo>
                    <a:pt x="12" y="34"/>
                  </a:lnTo>
                  <a:lnTo>
                    <a:pt x="12" y="48"/>
                  </a:lnTo>
                  <a:lnTo>
                    <a:pt x="0" y="70"/>
                  </a:lnTo>
                  <a:lnTo>
                    <a:pt x="0" y="89"/>
                  </a:lnTo>
                  <a:lnTo>
                    <a:pt x="0" y="99"/>
                  </a:lnTo>
                  <a:lnTo>
                    <a:pt x="12" y="108"/>
                  </a:lnTo>
                  <a:lnTo>
                    <a:pt x="44" y="155"/>
                  </a:lnTo>
                  <a:lnTo>
                    <a:pt x="69" y="188"/>
                  </a:lnTo>
                  <a:lnTo>
                    <a:pt x="85" y="191"/>
                  </a:lnTo>
                  <a:lnTo>
                    <a:pt x="93" y="201"/>
                  </a:lnTo>
                  <a:lnTo>
                    <a:pt x="105" y="220"/>
                  </a:lnTo>
                  <a:lnTo>
                    <a:pt x="113" y="234"/>
                  </a:lnTo>
                  <a:lnTo>
                    <a:pt x="110" y="253"/>
                  </a:lnTo>
                  <a:lnTo>
                    <a:pt x="101" y="276"/>
                  </a:lnTo>
                  <a:lnTo>
                    <a:pt x="85" y="299"/>
                  </a:lnTo>
                  <a:lnTo>
                    <a:pt x="85" y="314"/>
                  </a:lnTo>
                  <a:lnTo>
                    <a:pt x="85" y="323"/>
                  </a:lnTo>
                  <a:lnTo>
                    <a:pt x="98" y="336"/>
                  </a:lnTo>
                  <a:lnTo>
                    <a:pt x="118" y="355"/>
                  </a:lnTo>
                  <a:lnTo>
                    <a:pt x="118" y="365"/>
                  </a:lnTo>
                  <a:lnTo>
                    <a:pt x="113" y="379"/>
                  </a:lnTo>
                  <a:lnTo>
                    <a:pt x="105" y="379"/>
                  </a:lnTo>
                  <a:lnTo>
                    <a:pt x="98" y="379"/>
                  </a:lnTo>
                  <a:lnTo>
                    <a:pt x="98" y="384"/>
                  </a:lnTo>
                  <a:lnTo>
                    <a:pt x="89" y="393"/>
                  </a:lnTo>
                  <a:lnTo>
                    <a:pt x="85" y="401"/>
                  </a:lnTo>
                  <a:lnTo>
                    <a:pt x="85" y="420"/>
                  </a:lnTo>
                  <a:lnTo>
                    <a:pt x="81" y="425"/>
                  </a:lnTo>
                  <a:lnTo>
                    <a:pt x="61" y="439"/>
                  </a:lnTo>
                  <a:lnTo>
                    <a:pt x="61" y="444"/>
                  </a:lnTo>
                  <a:lnTo>
                    <a:pt x="61" y="454"/>
                  </a:lnTo>
                  <a:lnTo>
                    <a:pt x="69" y="454"/>
                  </a:lnTo>
                  <a:lnTo>
                    <a:pt x="98" y="439"/>
                  </a:lnTo>
                  <a:lnTo>
                    <a:pt x="110" y="439"/>
                  </a:lnTo>
                  <a:lnTo>
                    <a:pt x="113" y="435"/>
                  </a:lnTo>
                  <a:lnTo>
                    <a:pt x="118" y="425"/>
                  </a:lnTo>
                  <a:lnTo>
                    <a:pt x="122" y="420"/>
                  </a:lnTo>
                  <a:lnTo>
                    <a:pt x="145" y="416"/>
                  </a:lnTo>
                  <a:lnTo>
                    <a:pt x="154" y="411"/>
                  </a:lnTo>
                  <a:lnTo>
                    <a:pt x="158" y="406"/>
                  </a:lnTo>
                  <a:lnTo>
                    <a:pt x="158" y="393"/>
                  </a:lnTo>
                  <a:lnTo>
                    <a:pt x="166" y="388"/>
                  </a:lnTo>
                  <a:lnTo>
                    <a:pt x="182" y="379"/>
                  </a:lnTo>
                  <a:lnTo>
                    <a:pt x="202" y="369"/>
                  </a:lnTo>
                  <a:lnTo>
                    <a:pt x="211" y="355"/>
                  </a:lnTo>
                  <a:lnTo>
                    <a:pt x="223" y="336"/>
                  </a:lnTo>
                  <a:lnTo>
                    <a:pt x="223" y="318"/>
                  </a:lnTo>
                  <a:lnTo>
                    <a:pt x="219" y="299"/>
                  </a:lnTo>
                  <a:lnTo>
                    <a:pt x="211" y="285"/>
                  </a:lnTo>
                </a:path>
              </a:pathLst>
            </a:custGeom>
            <a:solidFill>
              <a:srgbClr val="CCCCFF"/>
            </a:solidFill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71" name="AutoShape 70"/>
            <p:cNvSpPr>
              <a:spLocks/>
            </p:cNvSpPr>
            <p:nvPr/>
          </p:nvSpPr>
          <p:spPr bwMode="auto">
            <a:xfrm>
              <a:off x="3128963" y="817563"/>
              <a:ext cx="614362" cy="288925"/>
            </a:xfrm>
            <a:custGeom>
              <a:avLst/>
              <a:gdLst>
                <a:gd name="T0" fmla="*/ 92 w 267"/>
                <a:gd name="T1" fmla="*/ 207 h 208"/>
                <a:gd name="T2" fmla="*/ 0 w 267"/>
                <a:gd name="T3" fmla="*/ 207 h 208"/>
                <a:gd name="T4" fmla="*/ 0 w 267"/>
                <a:gd name="T5" fmla="*/ 0 h 208"/>
                <a:gd name="T6" fmla="*/ 266 w 267"/>
                <a:gd name="T7" fmla="*/ 0 h 208"/>
                <a:gd name="T8" fmla="*/ 250 w 267"/>
                <a:gd name="T9" fmla="*/ 38 h 208"/>
                <a:gd name="T10" fmla="*/ 246 w 267"/>
                <a:gd name="T11" fmla="*/ 51 h 208"/>
                <a:gd name="T12" fmla="*/ 238 w 267"/>
                <a:gd name="T13" fmla="*/ 66 h 208"/>
                <a:gd name="T14" fmla="*/ 222 w 267"/>
                <a:gd name="T15" fmla="*/ 104 h 208"/>
                <a:gd name="T16" fmla="*/ 217 w 267"/>
                <a:gd name="T17" fmla="*/ 118 h 208"/>
                <a:gd name="T18" fmla="*/ 222 w 267"/>
                <a:gd name="T19" fmla="*/ 113 h 208"/>
                <a:gd name="T20" fmla="*/ 206 w 267"/>
                <a:gd name="T21" fmla="*/ 178 h 208"/>
                <a:gd name="T22" fmla="*/ 153 w 267"/>
                <a:gd name="T23" fmla="*/ 178 h 208"/>
                <a:gd name="T24" fmla="*/ 153 w 267"/>
                <a:gd name="T25" fmla="*/ 156 h 208"/>
                <a:gd name="T26" fmla="*/ 141 w 267"/>
                <a:gd name="T27" fmla="*/ 156 h 208"/>
                <a:gd name="T28" fmla="*/ 141 w 267"/>
                <a:gd name="T29" fmla="*/ 146 h 208"/>
                <a:gd name="T30" fmla="*/ 104 w 267"/>
                <a:gd name="T31" fmla="*/ 151 h 208"/>
                <a:gd name="T32" fmla="*/ 101 w 267"/>
                <a:gd name="T33" fmla="*/ 156 h 208"/>
                <a:gd name="T34" fmla="*/ 101 w 267"/>
                <a:gd name="T35" fmla="*/ 174 h 208"/>
                <a:gd name="T36" fmla="*/ 92 w 267"/>
                <a:gd name="T37" fmla="*/ 192 h 208"/>
                <a:gd name="T38" fmla="*/ 92 w 267"/>
                <a:gd name="T39" fmla="*/ 207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67" h="208">
                  <a:moveTo>
                    <a:pt x="92" y="207"/>
                  </a:moveTo>
                  <a:lnTo>
                    <a:pt x="0" y="207"/>
                  </a:lnTo>
                  <a:lnTo>
                    <a:pt x="0" y="0"/>
                  </a:lnTo>
                  <a:lnTo>
                    <a:pt x="266" y="0"/>
                  </a:lnTo>
                  <a:lnTo>
                    <a:pt x="250" y="38"/>
                  </a:lnTo>
                  <a:lnTo>
                    <a:pt x="246" y="51"/>
                  </a:lnTo>
                  <a:lnTo>
                    <a:pt x="238" y="66"/>
                  </a:lnTo>
                  <a:lnTo>
                    <a:pt x="222" y="104"/>
                  </a:lnTo>
                  <a:lnTo>
                    <a:pt x="217" y="118"/>
                  </a:lnTo>
                  <a:lnTo>
                    <a:pt x="222" y="113"/>
                  </a:lnTo>
                  <a:lnTo>
                    <a:pt x="206" y="178"/>
                  </a:lnTo>
                  <a:lnTo>
                    <a:pt x="153" y="178"/>
                  </a:lnTo>
                  <a:lnTo>
                    <a:pt x="153" y="156"/>
                  </a:lnTo>
                  <a:lnTo>
                    <a:pt x="141" y="156"/>
                  </a:lnTo>
                  <a:lnTo>
                    <a:pt x="141" y="146"/>
                  </a:lnTo>
                  <a:lnTo>
                    <a:pt x="104" y="151"/>
                  </a:lnTo>
                  <a:lnTo>
                    <a:pt x="101" y="156"/>
                  </a:lnTo>
                  <a:lnTo>
                    <a:pt x="101" y="174"/>
                  </a:lnTo>
                  <a:lnTo>
                    <a:pt x="92" y="192"/>
                  </a:lnTo>
                  <a:lnTo>
                    <a:pt x="92" y="207"/>
                  </a:lnTo>
                </a:path>
              </a:pathLst>
            </a:custGeom>
            <a:solidFill>
              <a:srgbClr val="CCCCFF"/>
            </a:solidFill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72" name="AutoShape 71"/>
            <p:cNvSpPr>
              <a:spLocks/>
            </p:cNvSpPr>
            <p:nvPr/>
          </p:nvSpPr>
          <p:spPr bwMode="auto">
            <a:xfrm>
              <a:off x="3595688" y="812800"/>
              <a:ext cx="833437" cy="415925"/>
            </a:xfrm>
            <a:custGeom>
              <a:avLst/>
              <a:gdLst>
                <a:gd name="T0" fmla="*/ 362 w 363"/>
                <a:gd name="T1" fmla="*/ 197 h 297"/>
                <a:gd name="T2" fmla="*/ 358 w 363"/>
                <a:gd name="T3" fmla="*/ 188 h 297"/>
                <a:gd name="T4" fmla="*/ 345 w 363"/>
                <a:gd name="T5" fmla="*/ 178 h 297"/>
                <a:gd name="T6" fmla="*/ 326 w 363"/>
                <a:gd name="T7" fmla="*/ 151 h 297"/>
                <a:gd name="T8" fmla="*/ 326 w 363"/>
                <a:gd name="T9" fmla="*/ 99 h 297"/>
                <a:gd name="T10" fmla="*/ 326 w 363"/>
                <a:gd name="T11" fmla="*/ 80 h 297"/>
                <a:gd name="T12" fmla="*/ 321 w 363"/>
                <a:gd name="T13" fmla="*/ 75 h 297"/>
                <a:gd name="T14" fmla="*/ 309 w 363"/>
                <a:gd name="T15" fmla="*/ 56 h 297"/>
                <a:gd name="T16" fmla="*/ 297 w 363"/>
                <a:gd name="T17" fmla="*/ 34 h 297"/>
                <a:gd name="T18" fmla="*/ 289 w 363"/>
                <a:gd name="T19" fmla="*/ 10 h 297"/>
                <a:gd name="T20" fmla="*/ 61 w 363"/>
                <a:gd name="T21" fmla="*/ 0 h 297"/>
                <a:gd name="T22" fmla="*/ 48 w 363"/>
                <a:gd name="T23" fmla="*/ 0 h 297"/>
                <a:gd name="T24" fmla="*/ 33 w 363"/>
                <a:gd name="T25" fmla="*/ 38 h 297"/>
                <a:gd name="T26" fmla="*/ 29 w 363"/>
                <a:gd name="T27" fmla="*/ 51 h 297"/>
                <a:gd name="T28" fmla="*/ 21 w 363"/>
                <a:gd name="T29" fmla="*/ 61 h 297"/>
                <a:gd name="T30" fmla="*/ 4 w 363"/>
                <a:gd name="T31" fmla="*/ 94 h 297"/>
                <a:gd name="T32" fmla="*/ 0 w 363"/>
                <a:gd name="T33" fmla="*/ 108 h 297"/>
                <a:gd name="T34" fmla="*/ 9 w 363"/>
                <a:gd name="T35" fmla="*/ 108 h 297"/>
                <a:gd name="T36" fmla="*/ 61 w 363"/>
                <a:gd name="T37" fmla="*/ 108 h 297"/>
                <a:gd name="T38" fmla="*/ 61 w 363"/>
                <a:gd name="T39" fmla="*/ 137 h 297"/>
                <a:gd name="T40" fmla="*/ 85 w 363"/>
                <a:gd name="T41" fmla="*/ 137 h 297"/>
                <a:gd name="T42" fmla="*/ 80 w 363"/>
                <a:gd name="T43" fmla="*/ 296 h 297"/>
                <a:gd name="T44" fmla="*/ 109 w 363"/>
                <a:gd name="T45" fmla="*/ 296 h 297"/>
                <a:gd name="T46" fmla="*/ 205 w 363"/>
                <a:gd name="T47" fmla="*/ 296 h 297"/>
                <a:gd name="T48" fmla="*/ 209 w 363"/>
                <a:gd name="T49" fmla="*/ 272 h 297"/>
                <a:gd name="T50" fmla="*/ 329 w 363"/>
                <a:gd name="T51" fmla="*/ 272 h 297"/>
                <a:gd name="T52" fmla="*/ 341 w 363"/>
                <a:gd name="T53" fmla="*/ 258 h 297"/>
                <a:gd name="T54" fmla="*/ 350 w 363"/>
                <a:gd name="T55" fmla="*/ 235 h 297"/>
                <a:gd name="T56" fmla="*/ 358 w 363"/>
                <a:gd name="T57" fmla="*/ 221 h 297"/>
                <a:gd name="T58" fmla="*/ 362 w 363"/>
                <a:gd name="T59" fmla="*/ 197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63" h="297">
                  <a:moveTo>
                    <a:pt x="362" y="197"/>
                  </a:moveTo>
                  <a:lnTo>
                    <a:pt x="358" y="188"/>
                  </a:lnTo>
                  <a:lnTo>
                    <a:pt x="345" y="178"/>
                  </a:lnTo>
                  <a:lnTo>
                    <a:pt x="326" y="151"/>
                  </a:lnTo>
                  <a:lnTo>
                    <a:pt x="326" y="99"/>
                  </a:lnTo>
                  <a:lnTo>
                    <a:pt x="326" y="80"/>
                  </a:lnTo>
                  <a:lnTo>
                    <a:pt x="321" y="75"/>
                  </a:lnTo>
                  <a:lnTo>
                    <a:pt x="309" y="56"/>
                  </a:lnTo>
                  <a:lnTo>
                    <a:pt x="297" y="34"/>
                  </a:lnTo>
                  <a:lnTo>
                    <a:pt x="289" y="10"/>
                  </a:lnTo>
                  <a:lnTo>
                    <a:pt x="61" y="0"/>
                  </a:lnTo>
                  <a:lnTo>
                    <a:pt x="48" y="0"/>
                  </a:lnTo>
                  <a:lnTo>
                    <a:pt x="33" y="38"/>
                  </a:lnTo>
                  <a:lnTo>
                    <a:pt x="29" y="51"/>
                  </a:lnTo>
                  <a:lnTo>
                    <a:pt x="21" y="61"/>
                  </a:lnTo>
                  <a:lnTo>
                    <a:pt x="4" y="94"/>
                  </a:lnTo>
                  <a:lnTo>
                    <a:pt x="0" y="108"/>
                  </a:lnTo>
                  <a:lnTo>
                    <a:pt x="9" y="108"/>
                  </a:lnTo>
                  <a:lnTo>
                    <a:pt x="61" y="108"/>
                  </a:lnTo>
                  <a:lnTo>
                    <a:pt x="61" y="137"/>
                  </a:lnTo>
                  <a:lnTo>
                    <a:pt x="85" y="137"/>
                  </a:lnTo>
                  <a:lnTo>
                    <a:pt x="80" y="296"/>
                  </a:lnTo>
                  <a:lnTo>
                    <a:pt x="109" y="296"/>
                  </a:lnTo>
                  <a:lnTo>
                    <a:pt x="205" y="296"/>
                  </a:lnTo>
                  <a:lnTo>
                    <a:pt x="209" y="272"/>
                  </a:lnTo>
                  <a:lnTo>
                    <a:pt x="329" y="272"/>
                  </a:lnTo>
                  <a:lnTo>
                    <a:pt x="341" y="258"/>
                  </a:lnTo>
                  <a:lnTo>
                    <a:pt x="350" y="235"/>
                  </a:lnTo>
                  <a:lnTo>
                    <a:pt x="358" y="221"/>
                  </a:lnTo>
                  <a:lnTo>
                    <a:pt x="362" y="197"/>
                  </a:lnTo>
                </a:path>
              </a:pathLst>
            </a:custGeom>
            <a:solidFill>
              <a:srgbClr val="CCCCFF"/>
            </a:solidFill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73" name="AutoShape 72"/>
            <p:cNvSpPr>
              <a:spLocks/>
            </p:cNvSpPr>
            <p:nvPr/>
          </p:nvSpPr>
          <p:spPr bwMode="auto">
            <a:xfrm>
              <a:off x="2330450" y="817563"/>
              <a:ext cx="482600" cy="522287"/>
            </a:xfrm>
            <a:custGeom>
              <a:avLst/>
              <a:gdLst>
                <a:gd name="T0" fmla="*/ 0 w 211"/>
                <a:gd name="T1" fmla="*/ 371 h 372"/>
                <a:gd name="T2" fmla="*/ 0 w 211"/>
                <a:gd name="T3" fmla="*/ 156 h 372"/>
                <a:gd name="T4" fmla="*/ 4 w 211"/>
                <a:gd name="T5" fmla="*/ 0 h 372"/>
                <a:gd name="T6" fmla="*/ 53 w 211"/>
                <a:gd name="T7" fmla="*/ 0 h 372"/>
                <a:gd name="T8" fmla="*/ 210 w 211"/>
                <a:gd name="T9" fmla="*/ 0 h 372"/>
                <a:gd name="T10" fmla="*/ 206 w 211"/>
                <a:gd name="T11" fmla="*/ 170 h 372"/>
                <a:gd name="T12" fmla="*/ 206 w 211"/>
                <a:gd name="T13" fmla="*/ 338 h 372"/>
                <a:gd name="T14" fmla="*/ 193 w 211"/>
                <a:gd name="T15" fmla="*/ 338 h 372"/>
                <a:gd name="T16" fmla="*/ 181 w 211"/>
                <a:gd name="T17" fmla="*/ 338 h 372"/>
                <a:gd name="T18" fmla="*/ 178 w 211"/>
                <a:gd name="T19" fmla="*/ 333 h 372"/>
                <a:gd name="T20" fmla="*/ 174 w 211"/>
                <a:gd name="T21" fmla="*/ 324 h 372"/>
                <a:gd name="T22" fmla="*/ 169 w 211"/>
                <a:gd name="T23" fmla="*/ 311 h 372"/>
                <a:gd name="T24" fmla="*/ 161 w 211"/>
                <a:gd name="T25" fmla="*/ 311 h 372"/>
                <a:gd name="T26" fmla="*/ 154 w 211"/>
                <a:gd name="T27" fmla="*/ 316 h 372"/>
                <a:gd name="T28" fmla="*/ 149 w 211"/>
                <a:gd name="T29" fmla="*/ 319 h 372"/>
                <a:gd name="T30" fmla="*/ 149 w 211"/>
                <a:gd name="T31" fmla="*/ 333 h 372"/>
                <a:gd name="T32" fmla="*/ 149 w 211"/>
                <a:gd name="T33" fmla="*/ 343 h 372"/>
                <a:gd name="T34" fmla="*/ 141 w 211"/>
                <a:gd name="T35" fmla="*/ 348 h 372"/>
                <a:gd name="T36" fmla="*/ 125 w 211"/>
                <a:gd name="T37" fmla="*/ 343 h 372"/>
                <a:gd name="T38" fmla="*/ 122 w 211"/>
                <a:gd name="T39" fmla="*/ 348 h 372"/>
                <a:gd name="T40" fmla="*/ 113 w 211"/>
                <a:gd name="T41" fmla="*/ 362 h 372"/>
                <a:gd name="T42" fmla="*/ 101 w 211"/>
                <a:gd name="T43" fmla="*/ 362 h 372"/>
                <a:gd name="T44" fmla="*/ 93 w 211"/>
                <a:gd name="T45" fmla="*/ 371 h 372"/>
                <a:gd name="T46" fmla="*/ 64 w 211"/>
                <a:gd name="T47" fmla="*/ 371 h 372"/>
                <a:gd name="T48" fmla="*/ 29 w 211"/>
                <a:gd name="T49" fmla="*/ 371 h 372"/>
                <a:gd name="T50" fmla="*/ 0 w 211"/>
                <a:gd name="T51" fmla="*/ 371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11" h="372">
                  <a:moveTo>
                    <a:pt x="0" y="371"/>
                  </a:moveTo>
                  <a:lnTo>
                    <a:pt x="0" y="156"/>
                  </a:lnTo>
                  <a:lnTo>
                    <a:pt x="4" y="0"/>
                  </a:lnTo>
                  <a:lnTo>
                    <a:pt x="53" y="0"/>
                  </a:lnTo>
                  <a:lnTo>
                    <a:pt x="210" y="0"/>
                  </a:lnTo>
                  <a:lnTo>
                    <a:pt x="206" y="170"/>
                  </a:lnTo>
                  <a:lnTo>
                    <a:pt x="206" y="338"/>
                  </a:lnTo>
                  <a:lnTo>
                    <a:pt x="193" y="338"/>
                  </a:lnTo>
                  <a:lnTo>
                    <a:pt x="181" y="338"/>
                  </a:lnTo>
                  <a:lnTo>
                    <a:pt x="178" y="333"/>
                  </a:lnTo>
                  <a:lnTo>
                    <a:pt x="174" y="324"/>
                  </a:lnTo>
                  <a:lnTo>
                    <a:pt x="169" y="311"/>
                  </a:lnTo>
                  <a:lnTo>
                    <a:pt x="161" y="311"/>
                  </a:lnTo>
                  <a:lnTo>
                    <a:pt x="154" y="316"/>
                  </a:lnTo>
                  <a:lnTo>
                    <a:pt x="149" y="319"/>
                  </a:lnTo>
                  <a:lnTo>
                    <a:pt x="149" y="333"/>
                  </a:lnTo>
                  <a:lnTo>
                    <a:pt x="149" y="343"/>
                  </a:lnTo>
                  <a:lnTo>
                    <a:pt x="141" y="348"/>
                  </a:lnTo>
                  <a:lnTo>
                    <a:pt x="125" y="343"/>
                  </a:lnTo>
                  <a:lnTo>
                    <a:pt x="122" y="348"/>
                  </a:lnTo>
                  <a:lnTo>
                    <a:pt x="113" y="362"/>
                  </a:lnTo>
                  <a:lnTo>
                    <a:pt x="101" y="362"/>
                  </a:lnTo>
                  <a:lnTo>
                    <a:pt x="93" y="371"/>
                  </a:lnTo>
                  <a:lnTo>
                    <a:pt x="64" y="371"/>
                  </a:lnTo>
                  <a:lnTo>
                    <a:pt x="29" y="371"/>
                  </a:lnTo>
                  <a:lnTo>
                    <a:pt x="0" y="371"/>
                  </a:lnTo>
                </a:path>
              </a:pathLst>
            </a:custGeom>
            <a:solidFill>
              <a:srgbClr val="CCCCFF"/>
            </a:solidFill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74" name="AutoShape 73"/>
            <p:cNvSpPr>
              <a:spLocks/>
            </p:cNvSpPr>
            <p:nvPr/>
          </p:nvSpPr>
          <p:spPr bwMode="auto">
            <a:xfrm>
              <a:off x="2632075" y="1343025"/>
              <a:ext cx="144463" cy="42863"/>
            </a:xfrm>
            <a:custGeom>
              <a:avLst/>
              <a:gdLst>
                <a:gd name="T0" fmla="*/ 62 w 63"/>
                <a:gd name="T1" fmla="*/ 27 h 28"/>
                <a:gd name="T2" fmla="*/ 62 w 63"/>
                <a:gd name="T3" fmla="*/ 0 h 28"/>
                <a:gd name="T4" fmla="*/ 50 w 63"/>
                <a:gd name="T5" fmla="*/ 5 h 28"/>
                <a:gd name="T6" fmla="*/ 20 w 63"/>
                <a:gd name="T7" fmla="*/ 0 h 28"/>
                <a:gd name="T8" fmla="*/ 5 w 63"/>
                <a:gd name="T9" fmla="*/ 0 h 28"/>
                <a:gd name="T10" fmla="*/ 0 w 63"/>
                <a:gd name="T11" fmla="*/ 0 h 28"/>
                <a:gd name="T12" fmla="*/ 0 w 63"/>
                <a:gd name="T13" fmla="*/ 14 h 28"/>
                <a:gd name="T14" fmla="*/ 8 w 63"/>
                <a:gd name="T15" fmla="*/ 18 h 28"/>
                <a:gd name="T16" fmla="*/ 20 w 63"/>
                <a:gd name="T17" fmla="*/ 18 h 28"/>
                <a:gd name="T18" fmla="*/ 42 w 63"/>
                <a:gd name="T19" fmla="*/ 23 h 28"/>
                <a:gd name="T20" fmla="*/ 62 w 63"/>
                <a:gd name="T21" fmla="*/ 2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3" h="28">
                  <a:moveTo>
                    <a:pt x="62" y="27"/>
                  </a:moveTo>
                  <a:lnTo>
                    <a:pt x="62" y="0"/>
                  </a:lnTo>
                  <a:lnTo>
                    <a:pt x="50" y="5"/>
                  </a:lnTo>
                  <a:lnTo>
                    <a:pt x="20" y="0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14"/>
                  </a:lnTo>
                  <a:lnTo>
                    <a:pt x="8" y="18"/>
                  </a:lnTo>
                  <a:lnTo>
                    <a:pt x="20" y="18"/>
                  </a:lnTo>
                  <a:lnTo>
                    <a:pt x="42" y="23"/>
                  </a:lnTo>
                  <a:lnTo>
                    <a:pt x="62" y="27"/>
                  </a:lnTo>
                </a:path>
              </a:pathLst>
            </a:custGeom>
            <a:solidFill>
              <a:srgbClr val="CCCCFF"/>
            </a:solidFill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75" name="AutoShape 74"/>
            <p:cNvSpPr>
              <a:spLocks/>
            </p:cNvSpPr>
            <p:nvPr/>
          </p:nvSpPr>
          <p:spPr bwMode="auto">
            <a:xfrm>
              <a:off x="1795463" y="817563"/>
              <a:ext cx="604837" cy="581025"/>
            </a:xfrm>
            <a:custGeom>
              <a:avLst/>
              <a:gdLst>
                <a:gd name="T0" fmla="*/ 65 w 262"/>
                <a:gd name="T1" fmla="*/ 291 h 414"/>
                <a:gd name="T2" fmla="*/ 48 w 262"/>
                <a:gd name="T3" fmla="*/ 281 h 414"/>
                <a:gd name="T4" fmla="*/ 41 w 262"/>
                <a:gd name="T5" fmla="*/ 272 h 414"/>
                <a:gd name="T6" fmla="*/ 24 w 262"/>
                <a:gd name="T7" fmla="*/ 240 h 414"/>
                <a:gd name="T8" fmla="*/ 17 w 262"/>
                <a:gd name="T9" fmla="*/ 197 h 414"/>
                <a:gd name="T10" fmla="*/ 17 w 262"/>
                <a:gd name="T11" fmla="*/ 188 h 414"/>
                <a:gd name="T12" fmla="*/ 9 w 262"/>
                <a:gd name="T13" fmla="*/ 188 h 414"/>
                <a:gd name="T14" fmla="*/ 0 w 262"/>
                <a:gd name="T15" fmla="*/ 169 h 414"/>
                <a:gd name="T16" fmla="*/ 0 w 262"/>
                <a:gd name="T17" fmla="*/ 137 h 414"/>
                <a:gd name="T18" fmla="*/ 9 w 262"/>
                <a:gd name="T19" fmla="*/ 113 h 414"/>
                <a:gd name="T20" fmla="*/ 4 w 262"/>
                <a:gd name="T21" fmla="*/ 94 h 414"/>
                <a:gd name="T22" fmla="*/ 4 w 262"/>
                <a:gd name="T23" fmla="*/ 75 h 414"/>
                <a:gd name="T24" fmla="*/ 24 w 262"/>
                <a:gd name="T25" fmla="*/ 43 h 414"/>
                <a:gd name="T26" fmla="*/ 36 w 262"/>
                <a:gd name="T27" fmla="*/ 24 h 414"/>
                <a:gd name="T28" fmla="*/ 53 w 262"/>
                <a:gd name="T29" fmla="*/ 15 h 414"/>
                <a:gd name="T30" fmla="*/ 73 w 262"/>
                <a:gd name="T31" fmla="*/ 0 h 414"/>
                <a:gd name="T32" fmla="*/ 261 w 262"/>
                <a:gd name="T33" fmla="*/ 0 h 414"/>
                <a:gd name="T34" fmla="*/ 258 w 262"/>
                <a:gd name="T35" fmla="*/ 156 h 414"/>
                <a:gd name="T36" fmla="*/ 258 w 262"/>
                <a:gd name="T37" fmla="*/ 370 h 414"/>
                <a:gd name="T38" fmla="*/ 226 w 262"/>
                <a:gd name="T39" fmla="*/ 375 h 414"/>
                <a:gd name="T40" fmla="*/ 185 w 262"/>
                <a:gd name="T41" fmla="*/ 380 h 414"/>
                <a:gd name="T42" fmla="*/ 149 w 262"/>
                <a:gd name="T43" fmla="*/ 389 h 414"/>
                <a:gd name="T44" fmla="*/ 124 w 262"/>
                <a:gd name="T45" fmla="*/ 394 h 414"/>
                <a:gd name="T46" fmla="*/ 105 w 262"/>
                <a:gd name="T47" fmla="*/ 399 h 414"/>
                <a:gd name="T48" fmla="*/ 93 w 262"/>
                <a:gd name="T49" fmla="*/ 408 h 414"/>
                <a:gd name="T50" fmla="*/ 80 w 262"/>
                <a:gd name="T51" fmla="*/ 413 h 414"/>
                <a:gd name="T52" fmla="*/ 73 w 262"/>
                <a:gd name="T53" fmla="*/ 413 h 414"/>
                <a:gd name="T54" fmla="*/ 68 w 262"/>
                <a:gd name="T55" fmla="*/ 408 h 414"/>
                <a:gd name="T56" fmla="*/ 68 w 262"/>
                <a:gd name="T57" fmla="*/ 403 h 414"/>
                <a:gd name="T58" fmla="*/ 73 w 262"/>
                <a:gd name="T59" fmla="*/ 399 h 414"/>
                <a:gd name="T60" fmla="*/ 80 w 262"/>
                <a:gd name="T61" fmla="*/ 389 h 414"/>
                <a:gd name="T62" fmla="*/ 101 w 262"/>
                <a:gd name="T63" fmla="*/ 380 h 414"/>
                <a:gd name="T64" fmla="*/ 121 w 262"/>
                <a:gd name="T65" fmla="*/ 375 h 414"/>
                <a:gd name="T66" fmla="*/ 137 w 262"/>
                <a:gd name="T67" fmla="*/ 375 h 414"/>
                <a:gd name="T68" fmla="*/ 153 w 262"/>
                <a:gd name="T69" fmla="*/ 370 h 414"/>
                <a:gd name="T70" fmla="*/ 170 w 262"/>
                <a:gd name="T71" fmla="*/ 351 h 414"/>
                <a:gd name="T72" fmla="*/ 177 w 262"/>
                <a:gd name="T73" fmla="*/ 348 h 414"/>
                <a:gd name="T74" fmla="*/ 173 w 262"/>
                <a:gd name="T75" fmla="*/ 338 h 414"/>
                <a:gd name="T76" fmla="*/ 170 w 262"/>
                <a:gd name="T77" fmla="*/ 329 h 414"/>
                <a:gd name="T78" fmla="*/ 157 w 262"/>
                <a:gd name="T79" fmla="*/ 324 h 414"/>
                <a:gd name="T80" fmla="*/ 153 w 262"/>
                <a:gd name="T81" fmla="*/ 315 h 414"/>
                <a:gd name="T82" fmla="*/ 153 w 262"/>
                <a:gd name="T83" fmla="*/ 300 h 414"/>
                <a:gd name="T84" fmla="*/ 153 w 262"/>
                <a:gd name="T85" fmla="*/ 286 h 414"/>
                <a:gd name="T86" fmla="*/ 153 w 262"/>
                <a:gd name="T87" fmla="*/ 281 h 414"/>
                <a:gd name="T88" fmla="*/ 145 w 262"/>
                <a:gd name="T89" fmla="*/ 277 h 414"/>
                <a:gd name="T90" fmla="*/ 137 w 262"/>
                <a:gd name="T91" fmla="*/ 291 h 414"/>
                <a:gd name="T92" fmla="*/ 124 w 262"/>
                <a:gd name="T93" fmla="*/ 319 h 414"/>
                <a:gd name="T94" fmla="*/ 124 w 262"/>
                <a:gd name="T95" fmla="*/ 338 h 414"/>
                <a:gd name="T96" fmla="*/ 117 w 262"/>
                <a:gd name="T97" fmla="*/ 343 h 414"/>
                <a:gd name="T98" fmla="*/ 109 w 262"/>
                <a:gd name="T99" fmla="*/ 343 h 414"/>
                <a:gd name="T100" fmla="*/ 101 w 262"/>
                <a:gd name="T101" fmla="*/ 338 h 414"/>
                <a:gd name="T102" fmla="*/ 101 w 262"/>
                <a:gd name="T103" fmla="*/ 329 h 414"/>
                <a:gd name="T104" fmla="*/ 105 w 262"/>
                <a:gd name="T105" fmla="*/ 305 h 414"/>
                <a:gd name="T106" fmla="*/ 97 w 262"/>
                <a:gd name="T107" fmla="*/ 300 h 414"/>
                <a:gd name="T108" fmla="*/ 89 w 262"/>
                <a:gd name="T109" fmla="*/ 296 h 414"/>
                <a:gd name="T110" fmla="*/ 77 w 262"/>
                <a:gd name="T111" fmla="*/ 277 h 414"/>
                <a:gd name="T112" fmla="*/ 68 w 262"/>
                <a:gd name="T113" fmla="*/ 272 h 414"/>
                <a:gd name="T114" fmla="*/ 61 w 262"/>
                <a:gd name="T115" fmla="*/ 277 h 414"/>
                <a:gd name="T116" fmla="*/ 65 w 262"/>
                <a:gd name="T117" fmla="*/ 291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62" h="414">
                  <a:moveTo>
                    <a:pt x="65" y="291"/>
                  </a:moveTo>
                  <a:lnTo>
                    <a:pt x="48" y="281"/>
                  </a:lnTo>
                  <a:lnTo>
                    <a:pt x="41" y="272"/>
                  </a:lnTo>
                  <a:lnTo>
                    <a:pt x="24" y="240"/>
                  </a:lnTo>
                  <a:lnTo>
                    <a:pt x="17" y="197"/>
                  </a:lnTo>
                  <a:lnTo>
                    <a:pt x="17" y="188"/>
                  </a:lnTo>
                  <a:lnTo>
                    <a:pt x="9" y="188"/>
                  </a:lnTo>
                  <a:lnTo>
                    <a:pt x="0" y="169"/>
                  </a:lnTo>
                  <a:lnTo>
                    <a:pt x="0" y="137"/>
                  </a:lnTo>
                  <a:lnTo>
                    <a:pt x="9" y="113"/>
                  </a:lnTo>
                  <a:lnTo>
                    <a:pt x="4" y="94"/>
                  </a:lnTo>
                  <a:lnTo>
                    <a:pt x="4" y="75"/>
                  </a:lnTo>
                  <a:lnTo>
                    <a:pt x="24" y="43"/>
                  </a:lnTo>
                  <a:lnTo>
                    <a:pt x="36" y="24"/>
                  </a:lnTo>
                  <a:lnTo>
                    <a:pt x="53" y="15"/>
                  </a:lnTo>
                  <a:lnTo>
                    <a:pt x="73" y="0"/>
                  </a:lnTo>
                  <a:lnTo>
                    <a:pt x="261" y="0"/>
                  </a:lnTo>
                  <a:lnTo>
                    <a:pt x="258" y="156"/>
                  </a:lnTo>
                  <a:lnTo>
                    <a:pt x="258" y="370"/>
                  </a:lnTo>
                  <a:lnTo>
                    <a:pt x="226" y="375"/>
                  </a:lnTo>
                  <a:lnTo>
                    <a:pt x="185" y="380"/>
                  </a:lnTo>
                  <a:lnTo>
                    <a:pt x="149" y="389"/>
                  </a:lnTo>
                  <a:lnTo>
                    <a:pt x="124" y="394"/>
                  </a:lnTo>
                  <a:lnTo>
                    <a:pt x="105" y="399"/>
                  </a:lnTo>
                  <a:lnTo>
                    <a:pt x="93" y="408"/>
                  </a:lnTo>
                  <a:lnTo>
                    <a:pt x="80" y="413"/>
                  </a:lnTo>
                  <a:lnTo>
                    <a:pt x="73" y="413"/>
                  </a:lnTo>
                  <a:lnTo>
                    <a:pt x="68" y="408"/>
                  </a:lnTo>
                  <a:lnTo>
                    <a:pt x="68" y="403"/>
                  </a:lnTo>
                  <a:lnTo>
                    <a:pt x="73" y="399"/>
                  </a:lnTo>
                  <a:lnTo>
                    <a:pt x="80" y="389"/>
                  </a:lnTo>
                  <a:lnTo>
                    <a:pt x="101" y="380"/>
                  </a:lnTo>
                  <a:lnTo>
                    <a:pt x="121" y="375"/>
                  </a:lnTo>
                  <a:lnTo>
                    <a:pt x="137" y="375"/>
                  </a:lnTo>
                  <a:lnTo>
                    <a:pt x="153" y="370"/>
                  </a:lnTo>
                  <a:lnTo>
                    <a:pt x="170" y="351"/>
                  </a:lnTo>
                  <a:lnTo>
                    <a:pt x="177" y="348"/>
                  </a:lnTo>
                  <a:lnTo>
                    <a:pt x="173" y="338"/>
                  </a:lnTo>
                  <a:lnTo>
                    <a:pt x="170" y="329"/>
                  </a:lnTo>
                  <a:lnTo>
                    <a:pt x="157" y="324"/>
                  </a:lnTo>
                  <a:lnTo>
                    <a:pt x="153" y="315"/>
                  </a:lnTo>
                  <a:lnTo>
                    <a:pt x="153" y="300"/>
                  </a:lnTo>
                  <a:lnTo>
                    <a:pt x="153" y="286"/>
                  </a:lnTo>
                  <a:lnTo>
                    <a:pt x="153" y="281"/>
                  </a:lnTo>
                  <a:lnTo>
                    <a:pt x="145" y="277"/>
                  </a:lnTo>
                  <a:lnTo>
                    <a:pt x="137" y="291"/>
                  </a:lnTo>
                  <a:lnTo>
                    <a:pt x="124" y="319"/>
                  </a:lnTo>
                  <a:lnTo>
                    <a:pt x="124" y="338"/>
                  </a:lnTo>
                  <a:lnTo>
                    <a:pt x="117" y="343"/>
                  </a:lnTo>
                  <a:lnTo>
                    <a:pt x="109" y="343"/>
                  </a:lnTo>
                  <a:lnTo>
                    <a:pt x="101" y="338"/>
                  </a:lnTo>
                  <a:lnTo>
                    <a:pt x="101" y="329"/>
                  </a:lnTo>
                  <a:lnTo>
                    <a:pt x="105" y="305"/>
                  </a:lnTo>
                  <a:lnTo>
                    <a:pt x="97" y="300"/>
                  </a:lnTo>
                  <a:lnTo>
                    <a:pt x="89" y="296"/>
                  </a:lnTo>
                  <a:lnTo>
                    <a:pt x="77" y="277"/>
                  </a:lnTo>
                  <a:lnTo>
                    <a:pt x="68" y="272"/>
                  </a:lnTo>
                  <a:lnTo>
                    <a:pt x="61" y="277"/>
                  </a:lnTo>
                  <a:lnTo>
                    <a:pt x="65" y="291"/>
                  </a:lnTo>
                </a:path>
              </a:pathLst>
            </a:custGeom>
            <a:solidFill>
              <a:srgbClr val="CCCCFF"/>
            </a:solidFill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76" name="AutoShape 75"/>
            <p:cNvSpPr>
              <a:spLocks/>
            </p:cNvSpPr>
            <p:nvPr/>
          </p:nvSpPr>
          <p:spPr bwMode="auto">
            <a:xfrm>
              <a:off x="2767013" y="817563"/>
              <a:ext cx="609600" cy="658812"/>
            </a:xfrm>
            <a:custGeom>
              <a:avLst/>
              <a:gdLst>
                <a:gd name="T0" fmla="*/ 264 w 265"/>
                <a:gd name="T1" fmla="*/ 187 h 467"/>
                <a:gd name="T2" fmla="*/ 176 w 265"/>
                <a:gd name="T3" fmla="*/ 182 h 467"/>
                <a:gd name="T4" fmla="*/ 176 w 265"/>
                <a:gd name="T5" fmla="*/ 0 h 467"/>
                <a:gd name="T6" fmla="*/ 100 w 265"/>
                <a:gd name="T7" fmla="*/ 0 h 467"/>
                <a:gd name="T8" fmla="*/ 8 w 265"/>
                <a:gd name="T9" fmla="*/ 0 h 467"/>
                <a:gd name="T10" fmla="*/ 3 w 265"/>
                <a:gd name="T11" fmla="*/ 168 h 467"/>
                <a:gd name="T12" fmla="*/ 0 w 265"/>
                <a:gd name="T13" fmla="*/ 335 h 467"/>
                <a:gd name="T14" fmla="*/ 20 w 265"/>
                <a:gd name="T15" fmla="*/ 326 h 467"/>
                <a:gd name="T16" fmla="*/ 36 w 265"/>
                <a:gd name="T17" fmla="*/ 330 h 467"/>
                <a:gd name="T18" fmla="*/ 52 w 265"/>
                <a:gd name="T19" fmla="*/ 330 h 467"/>
                <a:gd name="T20" fmla="*/ 56 w 265"/>
                <a:gd name="T21" fmla="*/ 330 h 467"/>
                <a:gd name="T22" fmla="*/ 72 w 265"/>
                <a:gd name="T23" fmla="*/ 321 h 467"/>
                <a:gd name="T24" fmla="*/ 76 w 265"/>
                <a:gd name="T25" fmla="*/ 321 h 467"/>
                <a:gd name="T26" fmla="*/ 84 w 265"/>
                <a:gd name="T27" fmla="*/ 321 h 467"/>
                <a:gd name="T28" fmla="*/ 100 w 265"/>
                <a:gd name="T29" fmla="*/ 330 h 467"/>
                <a:gd name="T30" fmla="*/ 120 w 265"/>
                <a:gd name="T31" fmla="*/ 345 h 467"/>
                <a:gd name="T32" fmla="*/ 132 w 265"/>
                <a:gd name="T33" fmla="*/ 359 h 467"/>
                <a:gd name="T34" fmla="*/ 132 w 265"/>
                <a:gd name="T35" fmla="*/ 373 h 467"/>
                <a:gd name="T36" fmla="*/ 128 w 265"/>
                <a:gd name="T37" fmla="*/ 378 h 467"/>
                <a:gd name="T38" fmla="*/ 117 w 265"/>
                <a:gd name="T39" fmla="*/ 378 h 467"/>
                <a:gd name="T40" fmla="*/ 96 w 265"/>
                <a:gd name="T41" fmla="*/ 378 h 467"/>
                <a:gd name="T42" fmla="*/ 76 w 265"/>
                <a:gd name="T43" fmla="*/ 364 h 467"/>
                <a:gd name="T44" fmla="*/ 59 w 265"/>
                <a:gd name="T45" fmla="*/ 368 h 467"/>
                <a:gd name="T46" fmla="*/ 48 w 265"/>
                <a:gd name="T47" fmla="*/ 368 h 467"/>
                <a:gd name="T48" fmla="*/ 40 w 265"/>
                <a:gd name="T49" fmla="*/ 364 h 467"/>
                <a:gd name="T50" fmla="*/ 32 w 265"/>
                <a:gd name="T51" fmla="*/ 364 h 467"/>
                <a:gd name="T52" fmla="*/ 24 w 265"/>
                <a:gd name="T53" fmla="*/ 373 h 467"/>
                <a:gd name="T54" fmla="*/ 15 w 265"/>
                <a:gd name="T55" fmla="*/ 373 h 467"/>
                <a:gd name="T56" fmla="*/ 0 w 265"/>
                <a:gd name="T57" fmla="*/ 368 h 467"/>
                <a:gd name="T58" fmla="*/ 0 w 265"/>
                <a:gd name="T59" fmla="*/ 391 h 467"/>
                <a:gd name="T60" fmla="*/ 28 w 265"/>
                <a:gd name="T61" fmla="*/ 400 h 467"/>
                <a:gd name="T62" fmla="*/ 68 w 265"/>
                <a:gd name="T63" fmla="*/ 410 h 467"/>
                <a:gd name="T64" fmla="*/ 124 w 265"/>
                <a:gd name="T65" fmla="*/ 434 h 467"/>
                <a:gd name="T66" fmla="*/ 180 w 265"/>
                <a:gd name="T67" fmla="*/ 456 h 467"/>
                <a:gd name="T68" fmla="*/ 200 w 265"/>
                <a:gd name="T69" fmla="*/ 466 h 467"/>
                <a:gd name="T70" fmla="*/ 200 w 265"/>
                <a:gd name="T71" fmla="*/ 391 h 467"/>
                <a:gd name="T72" fmla="*/ 188 w 265"/>
                <a:gd name="T73" fmla="*/ 391 h 467"/>
                <a:gd name="T74" fmla="*/ 200 w 265"/>
                <a:gd name="T75" fmla="*/ 378 h 467"/>
                <a:gd name="T76" fmla="*/ 208 w 265"/>
                <a:gd name="T77" fmla="*/ 364 h 467"/>
                <a:gd name="T78" fmla="*/ 229 w 265"/>
                <a:gd name="T79" fmla="*/ 364 h 467"/>
                <a:gd name="T80" fmla="*/ 241 w 265"/>
                <a:gd name="T81" fmla="*/ 359 h 467"/>
                <a:gd name="T82" fmla="*/ 241 w 265"/>
                <a:gd name="T83" fmla="*/ 349 h 467"/>
                <a:gd name="T84" fmla="*/ 252 w 265"/>
                <a:gd name="T85" fmla="*/ 335 h 467"/>
                <a:gd name="T86" fmla="*/ 256 w 265"/>
                <a:gd name="T87" fmla="*/ 326 h 467"/>
                <a:gd name="T88" fmla="*/ 249 w 265"/>
                <a:gd name="T89" fmla="*/ 321 h 467"/>
                <a:gd name="T90" fmla="*/ 249 w 265"/>
                <a:gd name="T91" fmla="*/ 313 h 467"/>
                <a:gd name="T92" fmla="*/ 249 w 265"/>
                <a:gd name="T93" fmla="*/ 294 h 467"/>
                <a:gd name="T94" fmla="*/ 249 w 265"/>
                <a:gd name="T95" fmla="*/ 275 h 467"/>
                <a:gd name="T96" fmla="*/ 237 w 265"/>
                <a:gd name="T97" fmla="*/ 260 h 467"/>
                <a:gd name="T98" fmla="*/ 232 w 265"/>
                <a:gd name="T99" fmla="*/ 243 h 467"/>
                <a:gd name="T100" fmla="*/ 241 w 265"/>
                <a:gd name="T101" fmla="*/ 228 h 467"/>
                <a:gd name="T102" fmla="*/ 244 w 265"/>
                <a:gd name="T103" fmla="*/ 224 h 467"/>
                <a:gd name="T104" fmla="*/ 252 w 265"/>
                <a:gd name="T105" fmla="*/ 214 h 467"/>
                <a:gd name="T106" fmla="*/ 252 w 265"/>
                <a:gd name="T107" fmla="*/ 196 h 467"/>
                <a:gd name="T108" fmla="*/ 264 w 265"/>
                <a:gd name="T109" fmla="*/ 187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5" h="467">
                  <a:moveTo>
                    <a:pt x="264" y="187"/>
                  </a:moveTo>
                  <a:lnTo>
                    <a:pt x="176" y="182"/>
                  </a:lnTo>
                  <a:lnTo>
                    <a:pt x="176" y="0"/>
                  </a:lnTo>
                  <a:lnTo>
                    <a:pt x="100" y="0"/>
                  </a:lnTo>
                  <a:lnTo>
                    <a:pt x="8" y="0"/>
                  </a:lnTo>
                  <a:lnTo>
                    <a:pt x="3" y="168"/>
                  </a:lnTo>
                  <a:lnTo>
                    <a:pt x="0" y="335"/>
                  </a:lnTo>
                  <a:lnTo>
                    <a:pt x="20" y="326"/>
                  </a:lnTo>
                  <a:lnTo>
                    <a:pt x="36" y="330"/>
                  </a:lnTo>
                  <a:lnTo>
                    <a:pt x="52" y="330"/>
                  </a:lnTo>
                  <a:lnTo>
                    <a:pt x="56" y="330"/>
                  </a:lnTo>
                  <a:lnTo>
                    <a:pt x="72" y="321"/>
                  </a:lnTo>
                  <a:lnTo>
                    <a:pt x="76" y="321"/>
                  </a:lnTo>
                  <a:lnTo>
                    <a:pt x="84" y="321"/>
                  </a:lnTo>
                  <a:lnTo>
                    <a:pt x="100" y="330"/>
                  </a:lnTo>
                  <a:lnTo>
                    <a:pt x="120" y="345"/>
                  </a:lnTo>
                  <a:lnTo>
                    <a:pt x="132" y="359"/>
                  </a:lnTo>
                  <a:lnTo>
                    <a:pt x="132" y="373"/>
                  </a:lnTo>
                  <a:lnTo>
                    <a:pt x="128" y="378"/>
                  </a:lnTo>
                  <a:lnTo>
                    <a:pt x="117" y="378"/>
                  </a:lnTo>
                  <a:lnTo>
                    <a:pt x="96" y="378"/>
                  </a:lnTo>
                  <a:lnTo>
                    <a:pt x="76" y="364"/>
                  </a:lnTo>
                  <a:lnTo>
                    <a:pt x="59" y="368"/>
                  </a:lnTo>
                  <a:lnTo>
                    <a:pt x="48" y="368"/>
                  </a:lnTo>
                  <a:lnTo>
                    <a:pt x="40" y="364"/>
                  </a:lnTo>
                  <a:lnTo>
                    <a:pt x="32" y="364"/>
                  </a:lnTo>
                  <a:lnTo>
                    <a:pt x="24" y="373"/>
                  </a:lnTo>
                  <a:lnTo>
                    <a:pt x="15" y="373"/>
                  </a:lnTo>
                  <a:lnTo>
                    <a:pt x="0" y="368"/>
                  </a:lnTo>
                  <a:lnTo>
                    <a:pt x="0" y="391"/>
                  </a:lnTo>
                  <a:lnTo>
                    <a:pt x="28" y="400"/>
                  </a:lnTo>
                  <a:lnTo>
                    <a:pt x="68" y="410"/>
                  </a:lnTo>
                  <a:lnTo>
                    <a:pt x="124" y="434"/>
                  </a:lnTo>
                  <a:lnTo>
                    <a:pt x="180" y="456"/>
                  </a:lnTo>
                  <a:lnTo>
                    <a:pt x="200" y="466"/>
                  </a:lnTo>
                  <a:lnTo>
                    <a:pt x="200" y="391"/>
                  </a:lnTo>
                  <a:lnTo>
                    <a:pt x="188" y="391"/>
                  </a:lnTo>
                  <a:lnTo>
                    <a:pt x="200" y="378"/>
                  </a:lnTo>
                  <a:lnTo>
                    <a:pt x="208" y="364"/>
                  </a:lnTo>
                  <a:lnTo>
                    <a:pt x="229" y="364"/>
                  </a:lnTo>
                  <a:lnTo>
                    <a:pt x="241" y="359"/>
                  </a:lnTo>
                  <a:lnTo>
                    <a:pt x="241" y="349"/>
                  </a:lnTo>
                  <a:lnTo>
                    <a:pt x="252" y="335"/>
                  </a:lnTo>
                  <a:lnTo>
                    <a:pt x="256" y="326"/>
                  </a:lnTo>
                  <a:lnTo>
                    <a:pt x="249" y="321"/>
                  </a:lnTo>
                  <a:lnTo>
                    <a:pt x="249" y="313"/>
                  </a:lnTo>
                  <a:lnTo>
                    <a:pt x="249" y="294"/>
                  </a:lnTo>
                  <a:lnTo>
                    <a:pt x="249" y="275"/>
                  </a:lnTo>
                  <a:lnTo>
                    <a:pt x="237" y="260"/>
                  </a:lnTo>
                  <a:lnTo>
                    <a:pt x="232" y="243"/>
                  </a:lnTo>
                  <a:lnTo>
                    <a:pt x="241" y="228"/>
                  </a:lnTo>
                  <a:lnTo>
                    <a:pt x="244" y="224"/>
                  </a:lnTo>
                  <a:lnTo>
                    <a:pt x="252" y="214"/>
                  </a:lnTo>
                  <a:lnTo>
                    <a:pt x="252" y="196"/>
                  </a:lnTo>
                  <a:lnTo>
                    <a:pt x="264" y="187"/>
                  </a:lnTo>
                </a:path>
              </a:pathLst>
            </a:custGeom>
            <a:solidFill>
              <a:srgbClr val="CCCCFF"/>
            </a:solidFill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-1" tIns="-1" rIns="-1" bIns="-1" anchor="ctr"/>
            <a:lstStyle/>
            <a:p>
              <a:endParaRPr lang="en-US"/>
            </a:p>
          </p:txBody>
        </p:sp>
        <p:sp>
          <p:nvSpPr>
            <p:cNvPr id="77" name="Rectangle 76"/>
            <p:cNvSpPr>
              <a:spLocks noChangeArrowheads="1"/>
            </p:cNvSpPr>
            <p:nvPr/>
          </p:nvSpPr>
          <p:spPr bwMode="auto">
            <a:xfrm rot="16200000">
              <a:off x="2366169" y="980281"/>
              <a:ext cx="377825" cy="157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 dirty="0">
                  <a:latin typeface="Times New Roman" pitchFamily="18" charset="0"/>
                </a:rPr>
                <a:t>Okaloosa</a:t>
              </a:r>
            </a:p>
          </p:txBody>
        </p:sp>
        <p:sp>
          <p:nvSpPr>
            <p:cNvPr id="78" name="Rectangle 77"/>
            <p:cNvSpPr>
              <a:spLocks noChangeArrowheads="1"/>
            </p:cNvSpPr>
            <p:nvPr/>
          </p:nvSpPr>
          <p:spPr bwMode="auto">
            <a:xfrm>
              <a:off x="2827338" y="1060450"/>
              <a:ext cx="425450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Walton</a:t>
              </a:r>
            </a:p>
          </p:txBody>
        </p:sp>
        <p:sp>
          <p:nvSpPr>
            <p:cNvPr id="79" name="Rectangle 78"/>
            <p:cNvSpPr>
              <a:spLocks noChangeArrowheads="1"/>
            </p:cNvSpPr>
            <p:nvPr/>
          </p:nvSpPr>
          <p:spPr bwMode="auto">
            <a:xfrm>
              <a:off x="3208338" y="865188"/>
              <a:ext cx="338137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Holmes</a:t>
              </a:r>
            </a:p>
          </p:txBody>
        </p:sp>
        <p:sp>
          <p:nvSpPr>
            <p:cNvPr id="80" name="Rectangle 79"/>
            <p:cNvSpPr>
              <a:spLocks noChangeArrowheads="1"/>
            </p:cNvSpPr>
            <p:nvPr/>
          </p:nvSpPr>
          <p:spPr bwMode="auto">
            <a:xfrm>
              <a:off x="3873500" y="923925"/>
              <a:ext cx="336550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 dirty="0">
                  <a:latin typeface="Times New Roman" pitchFamily="18" charset="0"/>
                </a:rPr>
                <a:t>Jackson</a:t>
              </a:r>
            </a:p>
          </p:txBody>
        </p:sp>
        <p:sp>
          <p:nvSpPr>
            <p:cNvPr id="81" name="Rectangle 81"/>
            <p:cNvSpPr>
              <a:spLocks noChangeArrowheads="1"/>
            </p:cNvSpPr>
            <p:nvPr/>
          </p:nvSpPr>
          <p:spPr bwMode="auto">
            <a:xfrm>
              <a:off x="3470275" y="1309688"/>
              <a:ext cx="338138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 dirty="0">
                  <a:latin typeface="Times New Roman" pitchFamily="18" charset="0"/>
                </a:rPr>
                <a:t>Bay</a:t>
              </a:r>
            </a:p>
          </p:txBody>
        </p:sp>
        <p:sp>
          <p:nvSpPr>
            <p:cNvPr id="82" name="Rectangle 82"/>
            <p:cNvSpPr>
              <a:spLocks noChangeArrowheads="1"/>
            </p:cNvSpPr>
            <p:nvPr/>
          </p:nvSpPr>
          <p:spPr bwMode="auto">
            <a:xfrm>
              <a:off x="3868738" y="1635125"/>
              <a:ext cx="255587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Gulf</a:t>
              </a:r>
            </a:p>
          </p:txBody>
        </p:sp>
        <p:sp>
          <p:nvSpPr>
            <p:cNvPr id="83" name="Rectangle 83"/>
            <p:cNvSpPr>
              <a:spLocks noChangeArrowheads="1"/>
            </p:cNvSpPr>
            <p:nvPr/>
          </p:nvSpPr>
          <p:spPr bwMode="auto">
            <a:xfrm>
              <a:off x="3827463" y="1258888"/>
              <a:ext cx="339725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 dirty="0">
                  <a:latin typeface="Times New Roman" pitchFamily="18" charset="0"/>
                </a:rPr>
                <a:t>Calhoun</a:t>
              </a:r>
            </a:p>
          </p:txBody>
        </p:sp>
        <p:sp>
          <p:nvSpPr>
            <p:cNvPr id="84" name="Rectangle 84"/>
            <p:cNvSpPr>
              <a:spLocks noChangeArrowheads="1"/>
            </p:cNvSpPr>
            <p:nvPr/>
          </p:nvSpPr>
          <p:spPr bwMode="auto">
            <a:xfrm>
              <a:off x="4468813" y="1119188"/>
              <a:ext cx="339725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 dirty="0">
                  <a:latin typeface="Times New Roman" pitchFamily="18" charset="0"/>
                </a:rPr>
                <a:t>Gadsden</a:t>
              </a:r>
            </a:p>
          </p:txBody>
        </p:sp>
        <p:sp>
          <p:nvSpPr>
            <p:cNvPr id="85" name="Rectangle 85"/>
            <p:cNvSpPr>
              <a:spLocks noChangeArrowheads="1"/>
            </p:cNvSpPr>
            <p:nvPr/>
          </p:nvSpPr>
          <p:spPr bwMode="auto">
            <a:xfrm>
              <a:off x="4879975" y="1284288"/>
              <a:ext cx="336550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Leon</a:t>
              </a:r>
            </a:p>
          </p:txBody>
        </p:sp>
        <p:sp>
          <p:nvSpPr>
            <p:cNvPr id="86" name="Rectangle 86"/>
            <p:cNvSpPr>
              <a:spLocks noChangeArrowheads="1"/>
            </p:cNvSpPr>
            <p:nvPr/>
          </p:nvSpPr>
          <p:spPr bwMode="auto">
            <a:xfrm>
              <a:off x="4200525" y="1422400"/>
              <a:ext cx="339725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33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Liberty</a:t>
              </a:r>
            </a:p>
          </p:txBody>
        </p:sp>
        <p:sp>
          <p:nvSpPr>
            <p:cNvPr id="87" name="Rectangle 87"/>
            <p:cNvSpPr>
              <a:spLocks noChangeArrowheads="1"/>
            </p:cNvSpPr>
            <p:nvPr/>
          </p:nvSpPr>
          <p:spPr bwMode="auto">
            <a:xfrm>
              <a:off x="4289425" y="1647825"/>
              <a:ext cx="338138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 dirty="0">
                  <a:latin typeface="Times New Roman" pitchFamily="18" charset="0"/>
                </a:rPr>
                <a:t>Franklin</a:t>
              </a:r>
            </a:p>
          </p:txBody>
        </p:sp>
        <p:sp>
          <p:nvSpPr>
            <p:cNvPr id="88" name="Rectangle 88"/>
            <p:cNvSpPr>
              <a:spLocks noChangeArrowheads="1"/>
            </p:cNvSpPr>
            <p:nvPr/>
          </p:nvSpPr>
          <p:spPr bwMode="auto">
            <a:xfrm>
              <a:off x="4714875" y="1468438"/>
              <a:ext cx="339725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Wakulla</a:t>
              </a:r>
            </a:p>
          </p:txBody>
        </p:sp>
        <p:sp>
          <p:nvSpPr>
            <p:cNvPr id="89" name="Rectangle 89"/>
            <p:cNvSpPr>
              <a:spLocks noChangeArrowheads="1"/>
            </p:cNvSpPr>
            <p:nvPr/>
          </p:nvSpPr>
          <p:spPr bwMode="auto">
            <a:xfrm>
              <a:off x="5430838" y="1082675"/>
              <a:ext cx="255587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33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 dirty="0">
                  <a:latin typeface="Times New Roman" pitchFamily="18" charset="0"/>
                </a:rPr>
                <a:t>Jefferson</a:t>
              </a:r>
            </a:p>
          </p:txBody>
        </p:sp>
        <p:sp>
          <p:nvSpPr>
            <p:cNvPr id="90" name="Rectangle 90"/>
            <p:cNvSpPr>
              <a:spLocks noChangeArrowheads="1"/>
            </p:cNvSpPr>
            <p:nvPr/>
          </p:nvSpPr>
          <p:spPr bwMode="auto">
            <a:xfrm>
              <a:off x="5699125" y="1236663"/>
              <a:ext cx="339725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33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Madison</a:t>
              </a:r>
            </a:p>
          </p:txBody>
        </p:sp>
        <p:sp>
          <p:nvSpPr>
            <p:cNvPr id="91" name="Rectangle 91"/>
            <p:cNvSpPr>
              <a:spLocks noChangeArrowheads="1"/>
            </p:cNvSpPr>
            <p:nvPr/>
          </p:nvSpPr>
          <p:spPr bwMode="auto">
            <a:xfrm>
              <a:off x="5534025" y="1495425"/>
              <a:ext cx="339725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33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 dirty="0">
                  <a:latin typeface="Times New Roman" pitchFamily="18" charset="0"/>
                </a:rPr>
                <a:t>Taylor</a:t>
              </a:r>
            </a:p>
          </p:txBody>
        </p:sp>
        <p:sp>
          <p:nvSpPr>
            <p:cNvPr id="92" name="Rectangle 92"/>
            <p:cNvSpPr>
              <a:spLocks noChangeArrowheads="1"/>
            </p:cNvSpPr>
            <p:nvPr/>
          </p:nvSpPr>
          <p:spPr bwMode="auto">
            <a:xfrm>
              <a:off x="6242050" y="1162050"/>
              <a:ext cx="339725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33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Hamilton</a:t>
              </a:r>
            </a:p>
          </p:txBody>
        </p:sp>
        <p:sp>
          <p:nvSpPr>
            <p:cNvPr id="93" name="Rectangle 93"/>
            <p:cNvSpPr>
              <a:spLocks noChangeArrowheads="1"/>
            </p:cNvSpPr>
            <p:nvPr/>
          </p:nvSpPr>
          <p:spPr bwMode="auto">
            <a:xfrm>
              <a:off x="6196013" y="1433513"/>
              <a:ext cx="338137" cy="141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33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Suwannee</a:t>
              </a:r>
            </a:p>
          </p:txBody>
        </p:sp>
        <p:sp>
          <p:nvSpPr>
            <p:cNvPr id="94" name="Rectangle 94"/>
            <p:cNvSpPr>
              <a:spLocks noChangeArrowheads="1"/>
            </p:cNvSpPr>
            <p:nvPr/>
          </p:nvSpPr>
          <p:spPr bwMode="auto">
            <a:xfrm>
              <a:off x="6046788" y="1654175"/>
              <a:ext cx="339725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33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 dirty="0">
                  <a:latin typeface="Times New Roman" pitchFamily="18" charset="0"/>
                </a:rPr>
                <a:t>Lafayette</a:t>
              </a:r>
            </a:p>
          </p:txBody>
        </p:sp>
        <p:sp>
          <p:nvSpPr>
            <p:cNvPr id="95" name="Rectangle 95"/>
            <p:cNvSpPr>
              <a:spLocks noChangeArrowheads="1"/>
            </p:cNvSpPr>
            <p:nvPr/>
          </p:nvSpPr>
          <p:spPr bwMode="auto">
            <a:xfrm>
              <a:off x="6027738" y="1914525"/>
              <a:ext cx="339725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33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Dixie</a:t>
              </a:r>
            </a:p>
          </p:txBody>
        </p:sp>
        <p:sp>
          <p:nvSpPr>
            <p:cNvPr id="96" name="Rectangle 96"/>
            <p:cNvSpPr>
              <a:spLocks noChangeArrowheads="1"/>
            </p:cNvSpPr>
            <p:nvPr/>
          </p:nvSpPr>
          <p:spPr bwMode="auto">
            <a:xfrm>
              <a:off x="6600825" y="1463675"/>
              <a:ext cx="339725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 dirty="0">
                  <a:latin typeface="Times New Roman" pitchFamily="18" charset="0"/>
                </a:rPr>
                <a:t>Columbia</a:t>
              </a:r>
            </a:p>
          </p:txBody>
        </p:sp>
        <p:sp>
          <p:nvSpPr>
            <p:cNvPr id="97" name="Rectangle 97"/>
            <p:cNvSpPr>
              <a:spLocks noChangeArrowheads="1"/>
            </p:cNvSpPr>
            <p:nvPr/>
          </p:nvSpPr>
          <p:spPr bwMode="auto">
            <a:xfrm>
              <a:off x="7011988" y="1354138"/>
              <a:ext cx="339725" cy="141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99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Baker</a:t>
              </a:r>
            </a:p>
          </p:txBody>
        </p:sp>
        <p:sp>
          <p:nvSpPr>
            <p:cNvPr id="98" name="Rectangle 98"/>
            <p:cNvSpPr>
              <a:spLocks noChangeArrowheads="1"/>
            </p:cNvSpPr>
            <p:nvPr/>
          </p:nvSpPr>
          <p:spPr bwMode="auto">
            <a:xfrm>
              <a:off x="7429500" y="1041400"/>
              <a:ext cx="338138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9966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99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Nassau</a:t>
              </a:r>
            </a:p>
          </p:txBody>
        </p:sp>
        <p:sp>
          <p:nvSpPr>
            <p:cNvPr id="99" name="Rectangle 99"/>
            <p:cNvSpPr>
              <a:spLocks noChangeArrowheads="1"/>
            </p:cNvSpPr>
            <p:nvPr/>
          </p:nvSpPr>
          <p:spPr bwMode="auto">
            <a:xfrm>
              <a:off x="7667625" y="1284288"/>
              <a:ext cx="338138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99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Duval</a:t>
              </a:r>
            </a:p>
          </p:txBody>
        </p:sp>
        <p:sp>
          <p:nvSpPr>
            <p:cNvPr id="100" name="Rectangle 100"/>
            <p:cNvSpPr>
              <a:spLocks noChangeArrowheads="1"/>
            </p:cNvSpPr>
            <p:nvPr/>
          </p:nvSpPr>
          <p:spPr bwMode="auto">
            <a:xfrm>
              <a:off x="6915150" y="1603375"/>
              <a:ext cx="169863" cy="69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99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 dirty="0">
                  <a:latin typeface="Times New Roman" pitchFamily="18" charset="0"/>
                </a:rPr>
                <a:t>Union</a:t>
              </a:r>
            </a:p>
          </p:txBody>
        </p:sp>
        <p:sp>
          <p:nvSpPr>
            <p:cNvPr id="101" name="Rectangle 101"/>
            <p:cNvSpPr>
              <a:spLocks noChangeArrowheads="1"/>
            </p:cNvSpPr>
            <p:nvPr/>
          </p:nvSpPr>
          <p:spPr bwMode="auto">
            <a:xfrm>
              <a:off x="7056438" y="1644650"/>
              <a:ext cx="254000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9966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99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 dirty="0">
                  <a:latin typeface="Times New Roman" pitchFamily="18" charset="0"/>
                </a:rPr>
                <a:t>Bradford</a:t>
              </a:r>
            </a:p>
          </p:txBody>
        </p:sp>
        <p:sp>
          <p:nvSpPr>
            <p:cNvPr id="102" name="Rectangle 102"/>
            <p:cNvSpPr>
              <a:spLocks noChangeArrowheads="1"/>
            </p:cNvSpPr>
            <p:nvPr/>
          </p:nvSpPr>
          <p:spPr bwMode="auto">
            <a:xfrm>
              <a:off x="7397750" y="1587500"/>
              <a:ext cx="336550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99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Clay</a:t>
              </a:r>
            </a:p>
          </p:txBody>
        </p:sp>
        <p:sp>
          <p:nvSpPr>
            <p:cNvPr id="103" name="Rectangle 103"/>
            <p:cNvSpPr>
              <a:spLocks noChangeArrowheads="1"/>
            </p:cNvSpPr>
            <p:nvPr/>
          </p:nvSpPr>
          <p:spPr bwMode="auto">
            <a:xfrm>
              <a:off x="7893050" y="1635125"/>
              <a:ext cx="255588" cy="168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99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St. </a:t>
              </a:r>
              <a:br>
                <a:rPr lang="en-US" altLang="en-US" sz="700" b="1">
                  <a:latin typeface="Times New Roman" pitchFamily="18" charset="0"/>
                </a:rPr>
              </a:br>
              <a:r>
                <a:rPr lang="en-US" altLang="en-US" sz="700" b="1">
                  <a:latin typeface="Times New Roman" pitchFamily="18" charset="0"/>
                </a:rPr>
                <a:t>Johns</a:t>
              </a:r>
            </a:p>
          </p:txBody>
        </p:sp>
        <p:sp>
          <p:nvSpPr>
            <p:cNvPr id="104" name="Rectangle 104"/>
            <p:cNvSpPr>
              <a:spLocks noChangeArrowheads="1"/>
            </p:cNvSpPr>
            <p:nvPr/>
          </p:nvSpPr>
          <p:spPr bwMode="auto">
            <a:xfrm>
              <a:off x="7464425" y="1897063"/>
              <a:ext cx="336550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99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Putnam</a:t>
              </a:r>
            </a:p>
          </p:txBody>
        </p:sp>
        <p:sp>
          <p:nvSpPr>
            <p:cNvPr id="105" name="Rectangle 105"/>
            <p:cNvSpPr>
              <a:spLocks noChangeArrowheads="1"/>
            </p:cNvSpPr>
            <p:nvPr/>
          </p:nvSpPr>
          <p:spPr bwMode="auto">
            <a:xfrm>
              <a:off x="6846888" y="1844675"/>
              <a:ext cx="339725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9966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99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Alachua</a:t>
              </a:r>
            </a:p>
          </p:txBody>
        </p:sp>
        <p:sp>
          <p:nvSpPr>
            <p:cNvPr id="106" name="Rectangle 106"/>
            <p:cNvSpPr>
              <a:spLocks noChangeArrowheads="1"/>
            </p:cNvSpPr>
            <p:nvPr/>
          </p:nvSpPr>
          <p:spPr bwMode="auto">
            <a:xfrm>
              <a:off x="6521450" y="1851025"/>
              <a:ext cx="169863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9966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99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 dirty="0">
                  <a:latin typeface="Times New Roman" pitchFamily="18" charset="0"/>
                </a:rPr>
                <a:t>Gilchrist</a:t>
              </a:r>
            </a:p>
          </p:txBody>
        </p:sp>
        <p:sp>
          <p:nvSpPr>
            <p:cNvPr id="107" name="Rectangle 107"/>
            <p:cNvSpPr>
              <a:spLocks noChangeArrowheads="1"/>
            </p:cNvSpPr>
            <p:nvPr/>
          </p:nvSpPr>
          <p:spPr bwMode="auto">
            <a:xfrm>
              <a:off x="6437313" y="2124075"/>
              <a:ext cx="338137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99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Levy</a:t>
              </a:r>
            </a:p>
          </p:txBody>
        </p:sp>
        <p:sp>
          <p:nvSpPr>
            <p:cNvPr id="108" name="Rectangle 108"/>
            <p:cNvSpPr>
              <a:spLocks noChangeArrowheads="1"/>
            </p:cNvSpPr>
            <p:nvPr/>
          </p:nvSpPr>
          <p:spPr bwMode="auto">
            <a:xfrm>
              <a:off x="7094538" y="2263775"/>
              <a:ext cx="338137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9966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99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Marion</a:t>
              </a:r>
            </a:p>
          </p:txBody>
        </p:sp>
        <p:sp>
          <p:nvSpPr>
            <p:cNvPr id="109" name="Rectangle 109"/>
            <p:cNvSpPr>
              <a:spLocks noChangeArrowheads="1"/>
            </p:cNvSpPr>
            <p:nvPr/>
          </p:nvSpPr>
          <p:spPr bwMode="auto">
            <a:xfrm>
              <a:off x="7983538" y="2032000"/>
              <a:ext cx="339725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9966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Flagler</a:t>
              </a:r>
            </a:p>
          </p:txBody>
        </p:sp>
        <p:sp>
          <p:nvSpPr>
            <p:cNvPr id="110" name="Rectangle 110"/>
            <p:cNvSpPr>
              <a:spLocks noChangeArrowheads="1"/>
            </p:cNvSpPr>
            <p:nvPr/>
          </p:nvSpPr>
          <p:spPr bwMode="auto">
            <a:xfrm>
              <a:off x="8159750" y="2403475"/>
              <a:ext cx="339725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 dirty="0">
                  <a:latin typeface="Times New Roman" pitchFamily="18" charset="0"/>
                </a:rPr>
                <a:t>Volusia</a:t>
              </a:r>
            </a:p>
          </p:txBody>
        </p:sp>
        <p:sp>
          <p:nvSpPr>
            <p:cNvPr id="111" name="Rectangle 111"/>
            <p:cNvSpPr>
              <a:spLocks noChangeArrowheads="1"/>
            </p:cNvSpPr>
            <p:nvPr/>
          </p:nvSpPr>
          <p:spPr bwMode="auto">
            <a:xfrm>
              <a:off x="7458075" y="2627313"/>
              <a:ext cx="338138" cy="904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Lake</a:t>
              </a:r>
            </a:p>
          </p:txBody>
        </p:sp>
        <p:sp>
          <p:nvSpPr>
            <p:cNvPr id="112" name="Rectangle 112"/>
            <p:cNvSpPr>
              <a:spLocks noChangeArrowheads="1"/>
            </p:cNvSpPr>
            <p:nvPr/>
          </p:nvSpPr>
          <p:spPr bwMode="auto">
            <a:xfrm>
              <a:off x="8159750" y="2752725"/>
              <a:ext cx="169863" cy="84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 dirty="0">
                  <a:latin typeface="Times New Roman" pitchFamily="18" charset="0"/>
                </a:rPr>
                <a:t>Seminole</a:t>
              </a:r>
            </a:p>
          </p:txBody>
        </p:sp>
        <p:sp>
          <p:nvSpPr>
            <p:cNvPr id="113" name="Rectangle 113"/>
            <p:cNvSpPr>
              <a:spLocks noChangeArrowheads="1"/>
            </p:cNvSpPr>
            <p:nvPr/>
          </p:nvSpPr>
          <p:spPr bwMode="auto">
            <a:xfrm>
              <a:off x="7913688" y="2894013"/>
              <a:ext cx="339725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Orange</a:t>
              </a:r>
            </a:p>
          </p:txBody>
        </p:sp>
        <p:sp>
          <p:nvSpPr>
            <p:cNvPr id="114" name="Rectangle 114"/>
            <p:cNvSpPr>
              <a:spLocks noChangeArrowheads="1"/>
            </p:cNvSpPr>
            <p:nvPr/>
          </p:nvSpPr>
          <p:spPr bwMode="auto">
            <a:xfrm>
              <a:off x="8191500" y="3251200"/>
              <a:ext cx="339725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Osceola</a:t>
              </a:r>
            </a:p>
          </p:txBody>
        </p:sp>
        <p:sp>
          <p:nvSpPr>
            <p:cNvPr id="115" name="Rectangle 115"/>
            <p:cNvSpPr>
              <a:spLocks noChangeArrowheads="1"/>
            </p:cNvSpPr>
            <p:nvPr/>
          </p:nvSpPr>
          <p:spPr bwMode="auto">
            <a:xfrm>
              <a:off x="8755063" y="3605213"/>
              <a:ext cx="255587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Indian</a:t>
              </a:r>
              <a:br>
                <a:rPr lang="en-US" altLang="en-US" sz="700" b="1">
                  <a:latin typeface="Times New Roman" pitchFamily="18" charset="0"/>
                </a:rPr>
              </a:br>
              <a:r>
                <a:rPr lang="en-US" altLang="en-US" sz="700" b="1">
                  <a:latin typeface="Times New Roman" pitchFamily="18" charset="0"/>
                </a:rPr>
                <a:t>River</a:t>
              </a:r>
            </a:p>
          </p:txBody>
        </p:sp>
        <p:sp>
          <p:nvSpPr>
            <p:cNvPr id="116" name="Rectangle 116"/>
            <p:cNvSpPr>
              <a:spLocks noChangeArrowheads="1"/>
            </p:cNvSpPr>
            <p:nvPr/>
          </p:nvSpPr>
          <p:spPr bwMode="auto">
            <a:xfrm>
              <a:off x="8815388" y="3871913"/>
              <a:ext cx="339725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 dirty="0">
                  <a:latin typeface="Times New Roman" pitchFamily="18" charset="0"/>
                </a:rPr>
                <a:t>St.</a:t>
              </a:r>
              <a:br>
                <a:rPr lang="en-US" altLang="en-US" sz="700" b="1" dirty="0">
                  <a:latin typeface="Times New Roman" pitchFamily="18" charset="0"/>
                </a:rPr>
              </a:br>
              <a:r>
                <a:rPr lang="en-US" altLang="en-US" sz="700" b="1" dirty="0">
                  <a:latin typeface="Times New Roman" pitchFamily="18" charset="0"/>
                </a:rPr>
                <a:t>Lucie</a:t>
              </a:r>
            </a:p>
          </p:txBody>
        </p:sp>
        <p:sp>
          <p:nvSpPr>
            <p:cNvPr id="117" name="Rectangle 117"/>
            <p:cNvSpPr>
              <a:spLocks noChangeArrowheads="1"/>
            </p:cNvSpPr>
            <p:nvPr/>
          </p:nvSpPr>
          <p:spPr bwMode="auto">
            <a:xfrm>
              <a:off x="8897938" y="4151313"/>
              <a:ext cx="339725" cy="141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Martin</a:t>
              </a:r>
            </a:p>
          </p:txBody>
        </p:sp>
        <p:sp>
          <p:nvSpPr>
            <p:cNvPr id="118" name="Rectangle 118"/>
            <p:cNvSpPr>
              <a:spLocks noChangeArrowheads="1"/>
            </p:cNvSpPr>
            <p:nvPr/>
          </p:nvSpPr>
          <p:spPr bwMode="auto">
            <a:xfrm>
              <a:off x="8686800" y="3397250"/>
              <a:ext cx="252413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Brevard</a:t>
              </a:r>
            </a:p>
          </p:txBody>
        </p:sp>
        <p:sp>
          <p:nvSpPr>
            <p:cNvPr id="119" name="Rectangle 119"/>
            <p:cNvSpPr>
              <a:spLocks noChangeArrowheads="1"/>
            </p:cNvSpPr>
            <p:nvPr/>
          </p:nvSpPr>
          <p:spPr bwMode="auto">
            <a:xfrm>
              <a:off x="6765925" y="2613025"/>
              <a:ext cx="338138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 dirty="0">
                  <a:latin typeface="Times New Roman" pitchFamily="18" charset="0"/>
                </a:rPr>
                <a:t>Citrus</a:t>
              </a:r>
            </a:p>
          </p:txBody>
        </p:sp>
        <p:sp>
          <p:nvSpPr>
            <p:cNvPr id="120" name="Rectangle 120"/>
            <p:cNvSpPr>
              <a:spLocks noChangeArrowheads="1"/>
            </p:cNvSpPr>
            <p:nvPr/>
          </p:nvSpPr>
          <p:spPr bwMode="auto">
            <a:xfrm>
              <a:off x="6743700" y="2841625"/>
              <a:ext cx="338138" cy="141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 dirty="0">
                  <a:latin typeface="Times New Roman" pitchFamily="18" charset="0"/>
                </a:rPr>
                <a:t>Hernando</a:t>
              </a:r>
            </a:p>
          </p:txBody>
        </p:sp>
        <p:sp>
          <p:nvSpPr>
            <p:cNvPr id="121" name="Rectangle 121"/>
            <p:cNvSpPr>
              <a:spLocks noChangeArrowheads="1"/>
            </p:cNvSpPr>
            <p:nvPr/>
          </p:nvSpPr>
          <p:spPr bwMode="auto">
            <a:xfrm>
              <a:off x="7181850" y="2749550"/>
              <a:ext cx="255588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Sumter</a:t>
              </a:r>
            </a:p>
          </p:txBody>
        </p:sp>
        <p:sp>
          <p:nvSpPr>
            <p:cNvPr id="122" name="Rectangle 122"/>
            <p:cNvSpPr>
              <a:spLocks noChangeArrowheads="1"/>
            </p:cNvSpPr>
            <p:nvPr/>
          </p:nvSpPr>
          <p:spPr bwMode="auto">
            <a:xfrm>
              <a:off x="6765925" y="3059113"/>
              <a:ext cx="338138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Pasco</a:t>
              </a:r>
            </a:p>
          </p:txBody>
        </p:sp>
        <p:sp>
          <p:nvSpPr>
            <p:cNvPr id="123" name="Rectangle 123"/>
            <p:cNvSpPr>
              <a:spLocks noChangeArrowheads="1"/>
            </p:cNvSpPr>
            <p:nvPr/>
          </p:nvSpPr>
          <p:spPr bwMode="auto">
            <a:xfrm>
              <a:off x="6846888" y="3290888"/>
              <a:ext cx="339725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Hillsborough</a:t>
              </a:r>
            </a:p>
          </p:txBody>
        </p:sp>
        <p:sp>
          <p:nvSpPr>
            <p:cNvPr id="124" name="Rectangle 124"/>
            <p:cNvSpPr>
              <a:spLocks noChangeArrowheads="1"/>
            </p:cNvSpPr>
            <p:nvPr/>
          </p:nvSpPr>
          <p:spPr bwMode="auto">
            <a:xfrm>
              <a:off x="7504113" y="3382963"/>
              <a:ext cx="338137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Polk</a:t>
              </a:r>
            </a:p>
          </p:txBody>
        </p:sp>
        <p:sp>
          <p:nvSpPr>
            <p:cNvPr id="125" name="Rectangle 125"/>
            <p:cNvSpPr>
              <a:spLocks noChangeArrowheads="1"/>
            </p:cNvSpPr>
            <p:nvPr/>
          </p:nvSpPr>
          <p:spPr bwMode="auto">
            <a:xfrm>
              <a:off x="6929438" y="3749675"/>
              <a:ext cx="339725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00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 dirty="0">
                  <a:latin typeface="Times New Roman" pitchFamily="18" charset="0"/>
                </a:rPr>
                <a:t>Manatee</a:t>
              </a:r>
            </a:p>
          </p:txBody>
        </p:sp>
        <p:sp>
          <p:nvSpPr>
            <p:cNvPr id="126" name="Rectangle 126"/>
            <p:cNvSpPr>
              <a:spLocks noChangeArrowheads="1"/>
            </p:cNvSpPr>
            <p:nvPr/>
          </p:nvSpPr>
          <p:spPr bwMode="auto">
            <a:xfrm>
              <a:off x="7423150" y="3779838"/>
              <a:ext cx="336550" cy="141287"/>
            </a:xfrm>
            <a:prstGeom prst="rect">
              <a:avLst/>
            </a:prstGeom>
            <a:solidFill>
              <a:srgbClr val="FF99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99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 dirty="0">
                  <a:latin typeface="Times New Roman" pitchFamily="18" charset="0"/>
                </a:rPr>
                <a:t>Hardee</a:t>
              </a:r>
            </a:p>
          </p:txBody>
        </p:sp>
        <p:sp>
          <p:nvSpPr>
            <p:cNvPr id="127" name="Rectangle 127"/>
            <p:cNvSpPr>
              <a:spLocks noChangeArrowheads="1"/>
            </p:cNvSpPr>
            <p:nvPr/>
          </p:nvSpPr>
          <p:spPr bwMode="auto">
            <a:xfrm>
              <a:off x="6540500" y="3452813"/>
              <a:ext cx="158750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 dirty="0">
                  <a:latin typeface="Times New Roman" pitchFamily="18" charset="0"/>
                </a:rPr>
                <a:t>Pinellas</a:t>
              </a:r>
            </a:p>
          </p:txBody>
        </p:sp>
        <p:sp>
          <p:nvSpPr>
            <p:cNvPr id="128" name="Rectangle 128"/>
            <p:cNvSpPr>
              <a:spLocks noChangeArrowheads="1"/>
            </p:cNvSpPr>
            <p:nvPr/>
          </p:nvSpPr>
          <p:spPr bwMode="auto">
            <a:xfrm>
              <a:off x="7962900" y="3962400"/>
              <a:ext cx="338138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Highland</a:t>
              </a:r>
            </a:p>
          </p:txBody>
        </p:sp>
        <p:sp>
          <p:nvSpPr>
            <p:cNvPr id="129" name="Rectangle 129"/>
            <p:cNvSpPr>
              <a:spLocks noChangeArrowheads="1"/>
            </p:cNvSpPr>
            <p:nvPr/>
          </p:nvSpPr>
          <p:spPr bwMode="auto">
            <a:xfrm>
              <a:off x="8343900" y="3806825"/>
              <a:ext cx="338138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Okeechobee</a:t>
              </a:r>
            </a:p>
          </p:txBody>
        </p:sp>
        <p:sp>
          <p:nvSpPr>
            <p:cNvPr id="130" name="Rectangle 130"/>
            <p:cNvSpPr>
              <a:spLocks noChangeArrowheads="1"/>
            </p:cNvSpPr>
            <p:nvPr/>
          </p:nvSpPr>
          <p:spPr bwMode="auto">
            <a:xfrm>
              <a:off x="7986713" y="4270375"/>
              <a:ext cx="339725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Glades</a:t>
              </a:r>
            </a:p>
          </p:txBody>
        </p:sp>
        <p:sp>
          <p:nvSpPr>
            <p:cNvPr id="131" name="Rectangle 131"/>
            <p:cNvSpPr>
              <a:spLocks noChangeArrowheads="1"/>
            </p:cNvSpPr>
            <p:nvPr/>
          </p:nvSpPr>
          <p:spPr bwMode="auto">
            <a:xfrm>
              <a:off x="7423150" y="4292600"/>
              <a:ext cx="336550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 dirty="0">
                  <a:latin typeface="Times New Roman" pitchFamily="18" charset="0"/>
                </a:rPr>
                <a:t>Charlotte</a:t>
              </a:r>
            </a:p>
          </p:txBody>
        </p:sp>
        <p:sp>
          <p:nvSpPr>
            <p:cNvPr id="132" name="Rectangle 132"/>
            <p:cNvSpPr>
              <a:spLocks noChangeArrowheads="1"/>
            </p:cNvSpPr>
            <p:nvPr/>
          </p:nvSpPr>
          <p:spPr bwMode="auto">
            <a:xfrm>
              <a:off x="6850063" y="4089400"/>
              <a:ext cx="350837" cy="10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00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Sarasota</a:t>
              </a:r>
            </a:p>
          </p:txBody>
        </p:sp>
        <p:sp>
          <p:nvSpPr>
            <p:cNvPr id="133" name="Rectangle 133"/>
            <p:cNvSpPr>
              <a:spLocks noChangeArrowheads="1"/>
            </p:cNvSpPr>
            <p:nvPr/>
          </p:nvSpPr>
          <p:spPr bwMode="auto">
            <a:xfrm>
              <a:off x="7423150" y="4502150"/>
              <a:ext cx="336550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Lee</a:t>
              </a:r>
            </a:p>
          </p:txBody>
        </p:sp>
        <p:sp>
          <p:nvSpPr>
            <p:cNvPr id="134" name="Rectangle 134"/>
            <p:cNvSpPr>
              <a:spLocks noChangeArrowheads="1"/>
            </p:cNvSpPr>
            <p:nvPr/>
          </p:nvSpPr>
          <p:spPr bwMode="auto">
            <a:xfrm>
              <a:off x="8191500" y="4622800"/>
              <a:ext cx="338138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Hendry</a:t>
              </a:r>
            </a:p>
          </p:txBody>
        </p:sp>
        <p:sp>
          <p:nvSpPr>
            <p:cNvPr id="135" name="Rectangle 135"/>
            <p:cNvSpPr>
              <a:spLocks noChangeArrowheads="1"/>
            </p:cNvSpPr>
            <p:nvPr/>
          </p:nvSpPr>
          <p:spPr bwMode="auto">
            <a:xfrm>
              <a:off x="7886700" y="5003800"/>
              <a:ext cx="339725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 dirty="0">
                  <a:latin typeface="Times New Roman" pitchFamily="18" charset="0"/>
                </a:rPr>
                <a:t>Collier</a:t>
              </a:r>
            </a:p>
          </p:txBody>
        </p:sp>
        <p:sp>
          <p:nvSpPr>
            <p:cNvPr id="136" name="Rectangle 136"/>
            <p:cNvSpPr>
              <a:spLocks noChangeArrowheads="1"/>
            </p:cNvSpPr>
            <p:nvPr/>
          </p:nvSpPr>
          <p:spPr bwMode="auto">
            <a:xfrm>
              <a:off x="8953500" y="4470400"/>
              <a:ext cx="339725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Palm</a:t>
              </a:r>
              <a:br>
                <a:rPr lang="en-US" altLang="en-US" sz="700" b="1">
                  <a:latin typeface="Times New Roman" pitchFamily="18" charset="0"/>
                </a:rPr>
              </a:br>
              <a:r>
                <a:rPr lang="en-US" altLang="en-US" sz="700" b="1">
                  <a:latin typeface="Times New Roman" pitchFamily="18" charset="0"/>
                </a:rPr>
                <a:t>Beach</a:t>
              </a:r>
            </a:p>
          </p:txBody>
        </p:sp>
        <p:sp>
          <p:nvSpPr>
            <p:cNvPr id="137" name="Rectangle 137"/>
            <p:cNvSpPr>
              <a:spLocks noChangeArrowheads="1"/>
            </p:cNvSpPr>
            <p:nvPr/>
          </p:nvSpPr>
          <p:spPr bwMode="auto">
            <a:xfrm>
              <a:off x="8780463" y="4899025"/>
              <a:ext cx="338137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Broward</a:t>
              </a:r>
            </a:p>
          </p:txBody>
        </p:sp>
        <p:sp>
          <p:nvSpPr>
            <p:cNvPr id="138" name="Rectangle 138"/>
            <p:cNvSpPr>
              <a:spLocks noChangeArrowheads="1"/>
            </p:cNvSpPr>
            <p:nvPr/>
          </p:nvSpPr>
          <p:spPr bwMode="auto">
            <a:xfrm>
              <a:off x="8724900" y="5384800"/>
              <a:ext cx="339725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Dade</a:t>
              </a:r>
            </a:p>
          </p:txBody>
        </p:sp>
        <p:sp>
          <p:nvSpPr>
            <p:cNvPr id="139" name="Rectangle 139"/>
            <p:cNvSpPr>
              <a:spLocks noChangeArrowheads="1"/>
            </p:cNvSpPr>
            <p:nvPr/>
          </p:nvSpPr>
          <p:spPr bwMode="auto">
            <a:xfrm>
              <a:off x="8196263" y="5397500"/>
              <a:ext cx="338137" cy="13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Monroe</a:t>
              </a:r>
            </a:p>
          </p:txBody>
        </p:sp>
        <p:sp>
          <p:nvSpPr>
            <p:cNvPr id="140" name="Rectangle 147"/>
            <p:cNvSpPr>
              <a:spLocks noChangeArrowheads="1"/>
            </p:cNvSpPr>
            <p:nvPr/>
          </p:nvSpPr>
          <p:spPr bwMode="auto">
            <a:xfrm>
              <a:off x="7462838" y="4013200"/>
              <a:ext cx="338137" cy="141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>
                  <a:latin typeface="Times New Roman" pitchFamily="18" charset="0"/>
                </a:rPr>
                <a:t>Desoto</a:t>
              </a:r>
            </a:p>
          </p:txBody>
        </p:sp>
        <p:sp>
          <p:nvSpPr>
            <p:cNvPr id="141" name="Rectangle 148"/>
            <p:cNvSpPr>
              <a:spLocks noChangeArrowheads="1"/>
            </p:cNvSpPr>
            <p:nvPr/>
          </p:nvSpPr>
          <p:spPr bwMode="auto">
            <a:xfrm>
              <a:off x="1898650" y="911225"/>
              <a:ext cx="428625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 dirty="0">
                  <a:latin typeface="Times New Roman" pitchFamily="18" charset="0"/>
                </a:rPr>
                <a:t>Santa </a:t>
              </a:r>
              <a:br>
                <a:rPr lang="en-US" altLang="en-US" sz="700" b="1" dirty="0">
                  <a:latin typeface="Times New Roman" pitchFamily="18" charset="0"/>
                </a:rPr>
              </a:br>
              <a:r>
                <a:rPr lang="en-US" altLang="en-US" sz="700" b="1" dirty="0">
                  <a:latin typeface="Times New Roman" pitchFamily="18" charset="0"/>
                </a:rPr>
                <a:t>Rosa</a:t>
              </a:r>
            </a:p>
          </p:txBody>
        </p:sp>
        <p:sp>
          <p:nvSpPr>
            <p:cNvPr id="142" name="Rectangle 167"/>
            <p:cNvSpPr>
              <a:spLocks noChangeArrowheads="1"/>
            </p:cNvSpPr>
            <p:nvPr/>
          </p:nvSpPr>
          <p:spPr bwMode="auto">
            <a:xfrm rot="16200000">
              <a:off x="1493837" y="1027113"/>
              <a:ext cx="454025" cy="95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lIns="9144" tIns="54864" rIns="73152" bIns="9144" anchor="ctr"/>
            <a:lstStyle/>
            <a:p>
              <a:pPr algn="ctr"/>
              <a:r>
                <a:rPr lang="en-US" altLang="en-US" sz="700" b="1" dirty="0">
                  <a:latin typeface="Times New Roman" pitchFamily="18" charset="0"/>
                </a:rPr>
                <a:t>Escambia</a:t>
              </a:r>
            </a:p>
          </p:txBody>
        </p:sp>
        <p:sp>
          <p:nvSpPr>
            <p:cNvPr id="143" name="Rectangle 80"/>
            <p:cNvSpPr>
              <a:spLocks noChangeArrowheads="1"/>
            </p:cNvSpPr>
            <p:nvPr/>
          </p:nvSpPr>
          <p:spPr bwMode="auto">
            <a:xfrm>
              <a:off x="3313113" y="1112838"/>
              <a:ext cx="442912" cy="1063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700" b="1" dirty="0">
                  <a:latin typeface="Times New Roman" pitchFamily="18" charset="0"/>
                </a:rPr>
                <a:t>Washington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068" y="152400"/>
            <a:ext cx="8229600" cy="868362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Florida’s TB System of Care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Regional Nurse Consultants</a:t>
            </a:r>
            <a:endParaRPr lang="en-US" sz="2800" dirty="0"/>
          </a:p>
        </p:txBody>
      </p:sp>
      <p:sp>
        <p:nvSpPr>
          <p:cNvPr id="144" name="TextBox 143"/>
          <p:cNvSpPr txBox="1"/>
          <p:nvPr/>
        </p:nvSpPr>
        <p:spPr>
          <a:xfrm>
            <a:off x="1301700" y="2526279"/>
            <a:ext cx="2944864" cy="430887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Pamela Nelson, RNC</a:t>
            </a:r>
          </a:p>
          <a:p>
            <a:pPr algn="ctr"/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850-879-8633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7235824" y="1876671"/>
            <a:ext cx="1755775" cy="769441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Christine C. Jackson, RNC</a:t>
            </a:r>
          </a:p>
          <a:p>
            <a:pPr algn="ctr"/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(386) 523-6132</a:t>
            </a:r>
          </a:p>
          <a:p>
            <a:pPr algn="ctr"/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3605212" y="4551451"/>
            <a:ext cx="1916112" cy="600164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Vacant 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dltbnursingconsultants@flhealth.gov</a:t>
            </a:r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7561263" y="3205213"/>
            <a:ext cx="1475619" cy="430887"/>
          </a:xfrm>
          <a:prstGeom prst="rect">
            <a:avLst/>
          </a:prstGeom>
          <a:solidFill>
            <a:srgbClr val="99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Karen Farrell, RNC</a:t>
            </a:r>
          </a:p>
          <a:p>
            <a:pPr algn="ctr"/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561-516-9098</a:t>
            </a:r>
          </a:p>
        </p:txBody>
      </p:sp>
      <p:sp>
        <p:nvSpPr>
          <p:cNvPr id="150" name="5-Point Star 149"/>
          <p:cNvSpPr/>
          <p:nvPr/>
        </p:nvSpPr>
        <p:spPr>
          <a:xfrm>
            <a:off x="534670" y="1671689"/>
            <a:ext cx="183753" cy="196849"/>
          </a:xfrm>
          <a:prstGeom prst="star5">
            <a:avLst/>
          </a:prstGeom>
          <a:solidFill>
            <a:srgbClr val="FF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1" name="5-Point Star 150"/>
          <p:cNvSpPr/>
          <p:nvPr/>
        </p:nvSpPr>
        <p:spPr>
          <a:xfrm>
            <a:off x="5307800" y="2955152"/>
            <a:ext cx="183753" cy="196849"/>
          </a:xfrm>
          <a:prstGeom prst="star5">
            <a:avLst/>
          </a:prstGeom>
          <a:solidFill>
            <a:srgbClr val="FF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5" name="5-Point Star 154"/>
          <p:cNvSpPr/>
          <p:nvPr/>
        </p:nvSpPr>
        <p:spPr>
          <a:xfrm>
            <a:off x="7959797" y="4953646"/>
            <a:ext cx="183753" cy="196849"/>
          </a:xfrm>
          <a:prstGeom prst="star5">
            <a:avLst/>
          </a:prstGeom>
          <a:solidFill>
            <a:srgbClr val="FF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2" name="TextBox 151"/>
          <p:cNvSpPr txBox="1"/>
          <p:nvPr/>
        </p:nvSpPr>
        <p:spPr>
          <a:xfrm>
            <a:off x="157469" y="3938553"/>
            <a:ext cx="377428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Responsibilities: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training &amp; mentoring to CHD nursing staff and community partners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Coordinate case reviews and cohort reviews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onsite assistance as needed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Coordinate with area TB coordinators and program managers to ensure active and effective surveillance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Coordinate Department of Corrections prevention and treatment activities</a:t>
            </a:r>
          </a:p>
          <a:p>
            <a:endParaRPr lang="en-US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48063" y="6470701"/>
            <a:ext cx="2446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Revised 1/20/2022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4B67C58-65A7-4ABD-9C02-FDA15A04EFDE}"/>
              </a:ext>
            </a:extLst>
          </p:cNvPr>
          <p:cNvSpPr txBox="1"/>
          <p:nvPr/>
        </p:nvSpPr>
        <p:spPr>
          <a:xfrm>
            <a:off x="4326572" y="5666601"/>
            <a:ext cx="16170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RNC office locations</a:t>
            </a:r>
          </a:p>
        </p:txBody>
      </p:sp>
      <p:sp>
        <p:nvSpPr>
          <p:cNvPr id="156" name="5-Point Star 154">
            <a:extLst>
              <a:ext uri="{FF2B5EF4-FFF2-40B4-BE49-F238E27FC236}">
                <a16:creationId xmlns:a16="http://schemas.microsoft.com/office/drawing/2014/main" id="{3BD201BB-DF21-4EE4-90B5-3DDA57D0DF01}"/>
              </a:ext>
            </a:extLst>
          </p:cNvPr>
          <p:cNvSpPr/>
          <p:nvPr/>
        </p:nvSpPr>
        <p:spPr>
          <a:xfrm>
            <a:off x="4171587" y="5672900"/>
            <a:ext cx="183753" cy="196849"/>
          </a:xfrm>
          <a:prstGeom prst="star5">
            <a:avLst/>
          </a:prstGeom>
          <a:solidFill>
            <a:srgbClr val="FF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    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5070DFCB-FAFC-4823-85F5-B39DAE2933CA}"/>
              </a:ext>
            </a:extLst>
          </p:cNvPr>
          <p:cNvSpPr txBox="1"/>
          <p:nvPr/>
        </p:nvSpPr>
        <p:spPr>
          <a:xfrm>
            <a:off x="291306" y="3408413"/>
            <a:ext cx="2513806" cy="430887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Sherrie Arnwine, Nursing Director</a:t>
            </a:r>
          </a:p>
          <a:p>
            <a:pPr algn="ctr"/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(850) 879-5857</a:t>
            </a:r>
          </a:p>
        </p:txBody>
      </p:sp>
      <p:sp>
        <p:nvSpPr>
          <p:cNvPr id="158" name="5-Point Star 150">
            <a:extLst>
              <a:ext uri="{FF2B5EF4-FFF2-40B4-BE49-F238E27FC236}">
                <a16:creationId xmlns:a16="http://schemas.microsoft.com/office/drawing/2014/main" id="{BBAFC0E6-68B1-44FA-BBB5-3EB31EE08106}"/>
              </a:ext>
            </a:extLst>
          </p:cNvPr>
          <p:cNvSpPr/>
          <p:nvPr/>
        </p:nvSpPr>
        <p:spPr>
          <a:xfrm>
            <a:off x="2585856" y="3586128"/>
            <a:ext cx="183753" cy="196849"/>
          </a:xfrm>
          <a:prstGeom prst="star5">
            <a:avLst/>
          </a:prstGeom>
          <a:solidFill>
            <a:srgbClr val="FF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9" name="5-Point Star 150">
            <a:extLst>
              <a:ext uri="{FF2B5EF4-FFF2-40B4-BE49-F238E27FC236}">
                <a16:creationId xmlns:a16="http://schemas.microsoft.com/office/drawing/2014/main" id="{E43AA88A-4619-4A96-A943-4948FCC61906}"/>
              </a:ext>
            </a:extLst>
          </p:cNvPr>
          <p:cNvSpPr/>
          <p:nvPr/>
        </p:nvSpPr>
        <p:spPr>
          <a:xfrm>
            <a:off x="8807846" y="3381024"/>
            <a:ext cx="183753" cy="196849"/>
          </a:xfrm>
          <a:prstGeom prst="star5">
            <a:avLst/>
          </a:prstGeom>
          <a:solidFill>
            <a:srgbClr val="FF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0" name="5-Point Star 150">
            <a:extLst>
              <a:ext uri="{FF2B5EF4-FFF2-40B4-BE49-F238E27FC236}">
                <a16:creationId xmlns:a16="http://schemas.microsoft.com/office/drawing/2014/main" id="{DA212B97-AF6A-4F56-83AD-EE7C6E5AB1E2}"/>
              </a:ext>
            </a:extLst>
          </p:cNvPr>
          <p:cNvSpPr/>
          <p:nvPr/>
        </p:nvSpPr>
        <p:spPr>
          <a:xfrm>
            <a:off x="4014788" y="2697729"/>
            <a:ext cx="183753" cy="196849"/>
          </a:xfrm>
          <a:prstGeom prst="star5">
            <a:avLst/>
          </a:prstGeom>
          <a:solidFill>
            <a:srgbClr val="FF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9" name="Picture 148">
            <a:extLst>
              <a:ext uri="{FF2B5EF4-FFF2-40B4-BE49-F238E27FC236}">
                <a16:creationId xmlns:a16="http://schemas.microsoft.com/office/drawing/2014/main" id="{BFA50DF9-C50E-4720-94CF-62CA8A7490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6836" y="2326806"/>
            <a:ext cx="256054" cy="28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871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3865</TotalTime>
  <Words>176</Words>
  <Application>Microsoft Office PowerPoint</Application>
  <PresentationFormat>On-screen Show (4:3)</PresentationFormat>
  <Paragraphs>87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Florida’s TB System of Care Regional Nurse Consultants</vt:lpstr>
    </vt:vector>
  </TitlesOfParts>
  <Company>Florida Department of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Reeves, Laura</dc:creator>
  <cp:lastModifiedBy>Arnwine, Sherrie</cp:lastModifiedBy>
  <cp:revision>73</cp:revision>
  <cp:lastPrinted>2021-08-19T15:37:52Z</cp:lastPrinted>
  <dcterms:created xsi:type="dcterms:W3CDTF">2014-05-19T12:58:03Z</dcterms:created>
  <dcterms:modified xsi:type="dcterms:W3CDTF">2023-01-20T14:57:52Z</dcterms:modified>
</cp:coreProperties>
</file>